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9" r:id="rId4"/>
    <p:sldId id="265" r:id="rId5"/>
    <p:sldId id="286" r:id="rId6"/>
    <p:sldId id="269" r:id="rId7"/>
    <p:sldId id="304" r:id="rId8"/>
    <p:sldId id="266" r:id="rId9"/>
    <p:sldId id="290" r:id="rId10"/>
    <p:sldId id="303" r:id="rId11"/>
    <p:sldId id="267" r:id="rId12"/>
    <p:sldId id="305" r:id="rId13"/>
    <p:sldId id="268" r:id="rId14"/>
    <p:sldId id="306" r:id="rId15"/>
    <p:sldId id="308" r:id="rId16"/>
    <p:sldId id="307" r:id="rId17"/>
    <p:sldId id="309" r:id="rId18"/>
    <p:sldId id="310" r:id="rId19"/>
    <p:sldId id="279" r:id="rId20"/>
    <p:sldId id="274" r:id="rId21"/>
    <p:sldId id="285" r:id="rId22"/>
    <p:sldId id="278" r:id="rId23"/>
    <p:sldId id="284" r:id="rId24"/>
    <p:sldId id="282" r:id="rId25"/>
    <p:sldId id="280" r:id="rId26"/>
    <p:sldId id="311" r:id="rId27"/>
    <p:sldId id="275" r:id="rId28"/>
    <p:sldId id="276" r:id="rId29"/>
    <p:sldId id="270" r:id="rId30"/>
    <p:sldId id="277" r:id="rId31"/>
    <p:sldId id="273" r:id="rId32"/>
    <p:sldId id="271" r:id="rId33"/>
    <p:sldId id="272" r:id="rId34"/>
    <p:sldId id="283" r:id="rId35"/>
    <p:sldId id="287" r:id="rId36"/>
    <p:sldId id="288" r:id="rId37"/>
    <p:sldId id="289" r:id="rId38"/>
    <p:sldId id="299" r:id="rId39"/>
    <p:sldId id="291" r:id="rId40"/>
    <p:sldId id="300" r:id="rId41"/>
    <p:sldId id="298" r:id="rId42"/>
    <p:sldId id="297" r:id="rId43"/>
    <p:sldId id="301" r:id="rId44"/>
    <p:sldId id="302" r:id="rId45"/>
    <p:sldId id="292" r:id="rId46"/>
    <p:sldId id="293" r:id="rId47"/>
    <p:sldId id="295" r:id="rId48"/>
    <p:sldId id="294" r:id="rId49"/>
    <p:sldId id="296" r:id="rId50"/>
    <p:sldId id="281" r:id="rId5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gDRG2xxywx+yfhYm7jLXTFL4WE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  <a:srgbClr val="1F83C6"/>
    <a:srgbClr val="D1A41A"/>
    <a:srgbClr val="E11F21"/>
    <a:srgbClr val="3C99D4"/>
    <a:srgbClr val="FF8C00"/>
    <a:srgbClr val="F7DF1E"/>
    <a:srgbClr val="53866D"/>
    <a:srgbClr val="61DAFB"/>
    <a:srgbClr val="D4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216" autoAdjust="0"/>
  </p:normalViewPr>
  <p:slideViewPr>
    <p:cSldViewPr snapToGrid="0">
      <p:cViewPr varScale="1">
        <p:scale>
          <a:sx n="104" d="100"/>
          <a:sy n="104" d="100"/>
        </p:scale>
        <p:origin x="11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B7AE9731-6544-590C-D6E8-60AB46A06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5EB0970A-3132-2D37-096A-86438B858B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0B7CCA70-39E6-96E6-9A72-DE2E0ABC3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276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E59D5380-A020-4E52-1414-B98AEBD5A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>
            <a:extLst>
              <a:ext uri="{FF2B5EF4-FFF2-40B4-BE49-F238E27FC236}">
                <a16:creationId xmlns:a16="http://schemas.microsoft.com/office/drawing/2014/main" id="{5BFBF6E2-A720-DCFA-0507-F3E2F6C4C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>
            <a:extLst>
              <a:ext uri="{FF2B5EF4-FFF2-40B4-BE49-F238E27FC236}">
                <a16:creationId xmlns:a16="http://schemas.microsoft.com/office/drawing/2014/main" id="{C32BB4DD-08AE-E6EE-8ED9-4EAEA213EB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2900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582FDCD-378C-A3C9-90E5-A89D02F9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11D2384F-B50B-D0F4-7A3A-971976DC7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865974B2-48A1-AF76-7248-0849187F43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6232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8FFCC11C-2683-0008-89D7-F6AE71E2C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E80643A9-1A0A-E60D-A37E-141ABBAAEA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F0D1920E-7949-7967-CC3D-89E83D6DE2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9162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4E7781F7-02A5-0904-AB48-C9CC8106C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75D14AE6-F2EC-EC5F-BD40-8EC66770BF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8CA1FE3E-AC14-3BEA-D4FF-F1C40A9425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0596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54EC0CCD-CC6E-A482-0807-BF8B9205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1C082AD5-3942-655F-A3A7-337259888E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A7CF7EF9-1003-2E55-1EA5-71D4C90EDF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2112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2AC56EBC-A72A-90BE-B0E8-146567286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B3F9EB0D-DE96-9B9B-76CA-3CA17D7A9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5290448F-00C4-3DA6-45B2-B4E42E562B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2670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587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576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273DB500-A112-A58B-ADF0-4272D74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BDDE3154-706E-A042-2859-5A56002C4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7CB3223D-478E-5959-F5FE-AB647C3F6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9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633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82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56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401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84B384AE-0B12-27AD-1EC1-0B28BF7AF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15FECD8-4CFE-43BA-9DDA-6C1AC0B57A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43FD8E5-FB17-188C-B663-41A2CB344B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762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508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9805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1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335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35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628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9035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7709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0898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1600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0841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97100D95-17DE-E212-669D-BC569C62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C637F34-5B86-7C89-BC4B-227DFCE6B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B32C4E5-6388-1928-0A46-97AD2FF80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64172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583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3F9C6C22-AE98-D968-D41C-44CA38814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38BEDC93-EFA1-9DC8-9CF9-9F98E1632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F0987AE2-5F8C-0CB2-D4DC-DD4AC712B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5811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66490B44-102E-3F0D-CA18-33402B42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F57CB92D-239E-3F12-2C4A-A28055764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43684304-820F-9AAF-0794-975D401F4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9360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F819128B-9461-DEE9-E2C4-9FDAA85C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07CB5BB7-3644-230E-2AE3-DEF626447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7B952F5-B727-CFBA-2A66-548038769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4112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E6B34D3C-C518-1F34-2589-15ECB8C7F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33DFB23-3F7D-06D4-5C93-A56B7CBDE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996E62F6-930E-1029-E695-332BAC24BC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78722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0845D52A-B7AB-21F7-4A1D-3E35B8F04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6BBD889-E2DD-056C-8A8E-6503C8CB85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D9FFC069-BC49-41CA-1636-02913F2ACC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9460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7316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8697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2910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5790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811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47DF0CE-7FCC-2109-A477-B64229F0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>
            <a:extLst>
              <a:ext uri="{FF2B5EF4-FFF2-40B4-BE49-F238E27FC236}">
                <a16:creationId xmlns:a16="http://schemas.microsoft.com/office/drawing/2014/main" id="{64D63060-60A3-DDF1-843C-8CF00C35B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>
            <a:extLst>
              <a:ext uri="{FF2B5EF4-FFF2-40B4-BE49-F238E27FC236}">
                <a16:creationId xmlns:a16="http://schemas.microsoft.com/office/drawing/2014/main" id="{ABEA6AB4-3908-8CC6-1967-5244DCDDF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4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70599CE0-BC6E-DCC9-44FA-DC71C05BB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4370907E-DB6B-52D9-B932-A63D86DEBC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A18E9E6-B61F-55D0-5D41-69BB2082A7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238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3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2493" y="1162011"/>
            <a:ext cx="9861176" cy="7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스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마트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팩토리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>
                <a:solidFill>
                  <a:srgbClr val="FF8C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M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ES </a:t>
            </a:r>
            <a:r>
              <a:rPr lang="en-US" sz="4800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웹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솔루션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개발</a:t>
            </a:r>
            <a:endParaRPr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01393" y="2171050"/>
            <a:ext cx="9180000" cy="56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</a:pPr>
            <a:r>
              <a:rPr lang="en-US" dirty="0">
                <a:solidFill>
                  <a:srgbClr val="D4D4D4"/>
                </a:solidFill>
              </a:rPr>
              <a:t>2nd. SPL</a:t>
            </a:r>
            <a:r>
              <a:rPr lang="ko-KR" altLang="en-US" dirty="0">
                <a:solidFill>
                  <a:srgbClr val="D4D4D4"/>
                </a:solidFill>
              </a:rPr>
              <a:t>활용 데이터 베이스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2336" y="407345"/>
            <a:ext cx="11287327" cy="6043309"/>
          </a:xfrm>
          <a:prstGeom prst="rect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279534" y="5625023"/>
            <a:ext cx="3817199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</a:t>
            </a:r>
            <a:r>
              <a:rPr lang="en-US" sz="2400" b="0" i="0" u="none" strike="noStrike" cap="none" dirty="0" err="1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헤헤경민병석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12493" y="5625023"/>
            <a:ext cx="3999975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2025-03-04 </a:t>
            </a:r>
            <a:r>
              <a:rPr lang="en-US" sz="2400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2025-03-21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0532B75F-C224-CCDA-866D-8E0235219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C32C3229-AE23-1843-9629-ED57E4259AFD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B565847F-CA67-6B4C-9E12-9E9135620BEF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>
            <a:extLst>
              <a:ext uri="{FF2B5EF4-FFF2-40B4-BE49-F238E27FC236}">
                <a16:creationId xmlns:a16="http://schemas.microsoft.com/office/drawing/2014/main" id="{B50C4A22-D3C1-B8C7-D949-A5B299199401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4" name="Google Shape;284;p11">
            <a:extLst>
              <a:ext uri="{FF2B5EF4-FFF2-40B4-BE49-F238E27FC236}">
                <a16:creationId xmlns:a16="http://schemas.microsoft.com/office/drawing/2014/main" id="{72D1C6E9-5879-CCCF-FCB6-541C52058FBB}"/>
              </a:ext>
            </a:extLst>
          </p:cNvPr>
          <p:cNvSpPr/>
          <p:nvPr/>
        </p:nvSpPr>
        <p:spPr>
          <a:xfrm>
            <a:off x="4534233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8ED924DB-70E0-BC69-5842-2E39AB92B7A3}"/>
              </a:ext>
            </a:extLst>
          </p:cNvPr>
          <p:cNvSpPr/>
          <p:nvPr/>
        </p:nvSpPr>
        <p:spPr>
          <a:xfrm>
            <a:off x="8406808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>
            <a:extLst>
              <a:ext uri="{FF2B5EF4-FFF2-40B4-BE49-F238E27FC236}">
                <a16:creationId xmlns:a16="http://schemas.microsoft.com/office/drawing/2014/main" id="{87E8D6A2-2856-F016-A072-39D105BE625A}"/>
              </a:ext>
            </a:extLst>
          </p:cNvPr>
          <p:cNvSpPr/>
          <p:nvPr/>
        </p:nvSpPr>
        <p:spPr>
          <a:xfrm>
            <a:off x="10387823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907F2A5B-ECD1-2956-7E43-CDD09CBE9AEA}"/>
              </a:ext>
            </a:extLst>
          </p:cNvPr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en-US" altLang="ko-KR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 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>
            <a:extLst>
              <a:ext uri="{FF2B5EF4-FFF2-40B4-BE49-F238E27FC236}">
                <a16:creationId xmlns:a16="http://schemas.microsoft.com/office/drawing/2014/main" id="{3E229FBB-95C1-83E2-BA49-CA086831CBDC}"/>
              </a:ext>
            </a:extLst>
          </p:cNvPr>
          <p:cNvSpPr/>
          <p:nvPr/>
        </p:nvSpPr>
        <p:spPr>
          <a:xfrm>
            <a:off x="3662677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>
            <a:extLst>
              <a:ext uri="{FF2B5EF4-FFF2-40B4-BE49-F238E27FC236}">
                <a16:creationId xmlns:a16="http://schemas.microsoft.com/office/drawing/2014/main" id="{51B06175-D438-E8B5-650D-2DE4924CB33F}"/>
              </a:ext>
            </a:extLst>
          </p:cNvPr>
          <p:cNvSpPr txBox="1"/>
          <p:nvPr/>
        </p:nvSpPr>
        <p:spPr>
          <a:xfrm>
            <a:off x="3847312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재검토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ERP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 기획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역할 분담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3" name="Google Shape;293;p11">
            <a:extLst>
              <a:ext uri="{FF2B5EF4-FFF2-40B4-BE49-F238E27FC236}">
                <a16:creationId xmlns:a16="http://schemas.microsoft.com/office/drawing/2014/main" id="{8C3853A9-0082-3242-AA54-A8222793122B}"/>
              </a:ext>
            </a:extLst>
          </p:cNvPr>
          <p:cNvCxnSpPr/>
          <p:nvPr/>
        </p:nvCxnSpPr>
        <p:spPr>
          <a:xfrm flipH="1">
            <a:off x="4595036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>
            <a:extLst>
              <a:ext uri="{FF2B5EF4-FFF2-40B4-BE49-F238E27FC236}">
                <a16:creationId xmlns:a16="http://schemas.microsoft.com/office/drawing/2014/main" id="{309F3E43-E29F-4BB1-CE54-158CDFECFA3B}"/>
              </a:ext>
            </a:extLst>
          </p:cNvPr>
          <p:cNvSpPr/>
          <p:nvPr/>
        </p:nvSpPr>
        <p:spPr>
          <a:xfrm>
            <a:off x="7524309" y="484496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>
            <a:extLst>
              <a:ext uri="{FF2B5EF4-FFF2-40B4-BE49-F238E27FC236}">
                <a16:creationId xmlns:a16="http://schemas.microsoft.com/office/drawing/2014/main" id="{2F5E98A2-777A-15A6-84E2-8A0A4164CD09}"/>
              </a:ext>
            </a:extLst>
          </p:cNvPr>
          <p:cNvSpPr txBox="1"/>
          <p:nvPr/>
        </p:nvSpPr>
        <p:spPr>
          <a:xfrm>
            <a:off x="7708944" y="463640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ERP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테이블 구현 테스트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>
            <a:extLst>
              <a:ext uri="{FF2B5EF4-FFF2-40B4-BE49-F238E27FC236}">
                <a16:creationId xmlns:a16="http://schemas.microsoft.com/office/drawing/2014/main" id="{5BC8EDEA-4B45-B08F-10A5-013AA151BCB5}"/>
              </a:ext>
            </a:extLst>
          </p:cNvPr>
          <p:cNvCxnSpPr/>
          <p:nvPr/>
        </p:nvCxnSpPr>
        <p:spPr>
          <a:xfrm flipH="1">
            <a:off x="8456668" y="385884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>
            <a:extLst>
              <a:ext uri="{FF2B5EF4-FFF2-40B4-BE49-F238E27FC236}">
                <a16:creationId xmlns:a16="http://schemas.microsoft.com/office/drawing/2014/main" id="{D7198A25-9F95-B659-DFF4-9910E09737EE}"/>
              </a:ext>
            </a:extLst>
          </p:cNvPr>
          <p:cNvSpPr/>
          <p:nvPr/>
        </p:nvSpPr>
        <p:spPr>
          <a:xfrm>
            <a:off x="9564334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>
            <a:extLst>
              <a:ext uri="{FF2B5EF4-FFF2-40B4-BE49-F238E27FC236}">
                <a16:creationId xmlns:a16="http://schemas.microsoft.com/office/drawing/2014/main" id="{CCDD2F67-6CD1-1910-AAFC-563B8D5DC0A1}"/>
              </a:ext>
            </a:extLst>
          </p:cNvPr>
          <p:cNvSpPr txBox="1"/>
          <p:nvPr/>
        </p:nvSpPr>
        <p:spPr>
          <a:xfrm>
            <a:off x="9701116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DB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차 발표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>
            <a:extLst>
              <a:ext uri="{FF2B5EF4-FFF2-40B4-BE49-F238E27FC236}">
                <a16:creationId xmlns:a16="http://schemas.microsoft.com/office/drawing/2014/main" id="{61C739D9-231D-4DC6-990E-08B3D7AF05B8}"/>
              </a:ext>
            </a:extLst>
          </p:cNvPr>
          <p:cNvCxnSpPr>
            <a:stCxn id="300" idx="2"/>
          </p:cNvCxnSpPr>
          <p:nvPr/>
        </p:nvCxnSpPr>
        <p:spPr>
          <a:xfrm flipH="1">
            <a:off x="10464184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673DA82-FF71-B60A-EE4E-0F20145E5B9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C374AE76-39D2-36FF-B427-F5240A13F13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42C298C2-E929-48C0-E199-DBA77F3AD0C9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056F1BCD-6FAA-5A50-2ADD-AB4F17AC2C1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D64B63EC-37BD-A695-A7C7-CBBF6444850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353D98B7-621B-6FBB-7F4D-92CFD02A6B3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75466D07-1670-98BE-F09A-17BAC3436A61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0A4BED6B-FD35-8703-2DEC-960FC6F96485}"/>
              </a:ext>
            </a:extLst>
          </p:cNvPr>
          <p:cNvSpPr/>
          <p:nvPr/>
        </p:nvSpPr>
        <p:spPr>
          <a:xfrm>
            <a:off x="6320674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25F6BDE5-934B-165F-7BA6-53915057D9C8}"/>
              </a:ext>
            </a:extLst>
          </p:cNvPr>
          <p:cNvSpPr/>
          <p:nvPr/>
        </p:nvSpPr>
        <p:spPr>
          <a:xfrm>
            <a:off x="5497185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FBB9E206-425B-0461-494A-C894248DFD4F}"/>
              </a:ext>
            </a:extLst>
          </p:cNvPr>
          <p:cNvSpPr txBox="1"/>
          <p:nvPr/>
        </p:nvSpPr>
        <p:spPr>
          <a:xfrm>
            <a:off x="5633967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ERP 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 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80%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 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구글 시트 작성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24532C55-0966-317B-0A3D-E36FA945BBEA}"/>
              </a:ext>
            </a:extLst>
          </p:cNvPr>
          <p:cNvCxnSpPr>
            <a:stCxn id="3" idx="2"/>
          </p:cNvCxnSpPr>
          <p:nvPr/>
        </p:nvCxnSpPr>
        <p:spPr>
          <a:xfrm flipH="1">
            <a:off x="6397035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49303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/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 descr="HTML - 위키백과, 우리 모두의 백과사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330" y="449117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CSS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44" y="4491179"/>
            <a:ext cx="7645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2"/>
          <p:cNvSpPr/>
          <p:nvPr/>
        </p:nvSpPr>
        <p:spPr>
          <a:xfrm>
            <a:off x="3457330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4D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5519594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64D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7581857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A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Design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3383542" y="3839582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Front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3637323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HTML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699598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CSS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529648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javascript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457330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0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3637323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MIRO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85" y="2035132"/>
            <a:ext cx="837275" cy="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/>
          <p:nvPr/>
        </p:nvSpPr>
        <p:spPr>
          <a:xfrm>
            <a:off x="55196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24E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2"/>
          <p:cNvSpPr txBox="1"/>
          <p:nvPr/>
        </p:nvSpPr>
        <p:spPr>
          <a:xfrm>
            <a:off x="5699598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 err="1">
                <a:solidFill>
                  <a:srgbClr val="D4D4D4"/>
                </a:solidFill>
              </a:rPr>
              <a:t>figma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1600" y="1962024"/>
            <a:ext cx="655991" cy="9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0;p12">
            <a:extLst>
              <a:ext uri="{FF2B5EF4-FFF2-40B4-BE49-F238E27FC236}">
                <a16:creationId xmlns:a16="http://schemas.microsoft.com/office/drawing/2014/main" id="{83F2826C-30DE-6EFF-6286-35FB072FD06E}"/>
              </a:ext>
            </a:extLst>
          </p:cNvPr>
          <p:cNvSpPr/>
          <p:nvPr/>
        </p:nvSpPr>
        <p:spPr>
          <a:xfrm>
            <a:off x="76151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C99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31;p12">
            <a:extLst>
              <a:ext uri="{FF2B5EF4-FFF2-40B4-BE49-F238E27FC236}">
                <a16:creationId xmlns:a16="http://schemas.microsoft.com/office/drawing/2014/main" id="{62B30CF1-3F54-BBD3-C692-2656FF96A6D0}"/>
              </a:ext>
            </a:extLst>
          </p:cNvPr>
          <p:cNvSpPr txBox="1"/>
          <p:nvPr/>
        </p:nvSpPr>
        <p:spPr>
          <a:xfrm>
            <a:off x="7581857" y="3259310"/>
            <a:ext cx="1492191" cy="64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Visual Studio Code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PNG, SVG 형식의 비주얼 스튜디오 코드-2019 색상 아이콘">
            <a:extLst>
              <a:ext uri="{FF2B5EF4-FFF2-40B4-BE49-F238E27FC236}">
                <a16:creationId xmlns:a16="http://schemas.microsoft.com/office/drawing/2014/main" id="{01ACE4A2-525F-28E5-B2F0-BA1827AD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332" y="1876106"/>
            <a:ext cx="1126050" cy="1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3C3408F-3807-DC19-0DC3-CC0D0828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30" y="4491179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64BDDD7A-DD5A-B786-D354-B0E3736C20E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464BDD12-BE5A-86B4-5CF6-B28C9B8B9531}"/>
              </a:ext>
            </a:extLst>
          </p:cNvPr>
          <p:cNvSpPr/>
          <p:nvPr/>
        </p:nvSpPr>
        <p:spPr>
          <a:xfrm>
            <a:off x="9607881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386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6;p12">
            <a:extLst>
              <a:ext uri="{FF2B5EF4-FFF2-40B4-BE49-F238E27FC236}">
                <a16:creationId xmlns:a16="http://schemas.microsoft.com/office/drawing/2014/main" id="{13487851-6400-061F-44B9-BA8AF4BB4F44}"/>
              </a:ext>
            </a:extLst>
          </p:cNvPr>
          <p:cNvSpPr txBox="1"/>
          <p:nvPr/>
        </p:nvSpPr>
        <p:spPr>
          <a:xfrm>
            <a:off x="9609459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JSON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2A9AEC30-572D-354F-DD46-7C8E2692E4F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6B0D2FF-E6CA-434F-7873-6C49FA727DFB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D5E4747-A069-D106-E47D-0E7C0263939C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What is a JSON file, what is it used for and how can it be opened?">
            <a:extLst>
              <a:ext uri="{FF2B5EF4-FFF2-40B4-BE49-F238E27FC236}">
                <a16:creationId xmlns:a16="http://schemas.microsoft.com/office/drawing/2014/main" id="{077C89B5-6178-3B13-7134-BEF15873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331" y="4773196"/>
            <a:ext cx="1288655" cy="51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B50D61F7-2866-558D-920E-11982ADAB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>
            <a:extLst>
              <a:ext uri="{FF2B5EF4-FFF2-40B4-BE49-F238E27FC236}">
                <a16:creationId xmlns:a16="http://schemas.microsoft.com/office/drawing/2014/main" id="{B9A1075D-395A-39DD-85B5-775C7F48DAA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>
            <a:extLst>
              <a:ext uri="{FF2B5EF4-FFF2-40B4-BE49-F238E27FC236}">
                <a16:creationId xmlns:a16="http://schemas.microsoft.com/office/drawing/2014/main" id="{22F26A6C-06B8-118B-668D-8B92E030AF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>
            <a:extLst>
              <a:ext uri="{FF2B5EF4-FFF2-40B4-BE49-F238E27FC236}">
                <a16:creationId xmlns:a16="http://schemas.microsoft.com/office/drawing/2014/main" id="{150A9362-A970-A557-21E7-18D497F1B4AB}"/>
              </a:ext>
            </a:extLst>
          </p:cNvPr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>
            <a:extLst>
              <a:ext uri="{FF2B5EF4-FFF2-40B4-BE49-F238E27FC236}">
                <a16:creationId xmlns:a16="http://schemas.microsoft.com/office/drawing/2014/main" id="{8DB7BDD2-B1CD-3069-74D2-FC0B9D602B13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>
            <a:extLst>
              <a:ext uri="{FF2B5EF4-FFF2-40B4-BE49-F238E27FC236}">
                <a16:creationId xmlns:a16="http://schemas.microsoft.com/office/drawing/2014/main" id="{48757B3A-AF7C-511D-58DE-1C743144880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2">
            <a:extLst>
              <a:ext uri="{FF2B5EF4-FFF2-40B4-BE49-F238E27FC236}">
                <a16:creationId xmlns:a16="http://schemas.microsoft.com/office/drawing/2014/main" id="{AF0B8E2B-9C7A-71C0-8DB6-C09EFD7A93F5}"/>
              </a:ext>
            </a:extLst>
          </p:cNvPr>
          <p:cNvSpPr/>
          <p:nvPr/>
        </p:nvSpPr>
        <p:spPr>
          <a:xfrm>
            <a:off x="3377597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11F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>
            <a:extLst>
              <a:ext uri="{FF2B5EF4-FFF2-40B4-BE49-F238E27FC236}">
                <a16:creationId xmlns:a16="http://schemas.microsoft.com/office/drawing/2014/main" id="{8DD36714-6913-54AE-C11B-AE4F1F809C25}"/>
              </a:ext>
            </a:extLst>
          </p:cNvPr>
          <p:cNvSpPr/>
          <p:nvPr/>
        </p:nvSpPr>
        <p:spPr>
          <a:xfrm>
            <a:off x="5439861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D1A41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>
            <a:extLst>
              <a:ext uri="{FF2B5EF4-FFF2-40B4-BE49-F238E27FC236}">
                <a16:creationId xmlns:a16="http://schemas.microsoft.com/office/drawing/2014/main" id="{140F69F7-5AF6-09EF-57AC-4C3FB8E57F43}"/>
              </a:ext>
            </a:extLst>
          </p:cNvPr>
          <p:cNvSpPr/>
          <p:nvPr/>
        </p:nvSpPr>
        <p:spPr>
          <a:xfrm>
            <a:off x="7502124" y="4477194"/>
            <a:ext cx="1440000" cy="1440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12">
            <a:extLst>
              <a:ext uri="{FF2B5EF4-FFF2-40B4-BE49-F238E27FC236}">
                <a16:creationId xmlns:a16="http://schemas.microsoft.com/office/drawing/2014/main" id="{748FA8C9-FC5E-E153-2C22-F8458B3A3E83}"/>
              </a:ext>
            </a:extLst>
          </p:cNvPr>
          <p:cNvSpPr txBox="1"/>
          <p:nvPr/>
        </p:nvSpPr>
        <p:spPr>
          <a:xfrm>
            <a:off x="3339911" y="3796405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Back</a:t>
            </a:r>
            <a:r>
              <a:rPr lang="en-US" altLang="ko-KR" sz="2400" dirty="0">
                <a:solidFill>
                  <a:srgbClr val="D4D4D4"/>
                </a:solidFill>
              </a:rPr>
              <a:t>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>
            <a:extLst>
              <a:ext uri="{FF2B5EF4-FFF2-40B4-BE49-F238E27FC236}">
                <a16:creationId xmlns:a16="http://schemas.microsoft.com/office/drawing/2014/main" id="{D0158C92-6086-EB91-82AA-82E436071766}"/>
              </a:ext>
            </a:extLst>
          </p:cNvPr>
          <p:cNvSpPr txBox="1"/>
          <p:nvPr/>
        </p:nvSpPr>
        <p:spPr>
          <a:xfrm>
            <a:off x="3557590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>
            <a:extLst>
              <a:ext uri="{FF2B5EF4-FFF2-40B4-BE49-F238E27FC236}">
                <a16:creationId xmlns:a16="http://schemas.microsoft.com/office/drawing/2014/main" id="{63DCD071-B08C-003A-1A47-8282EB21C283}"/>
              </a:ext>
            </a:extLst>
          </p:cNvPr>
          <p:cNvSpPr txBox="1"/>
          <p:nvPr/>
        </p:nvSpPr>
        <p:spPr>
          <a:xfrm>
            <a:off x="5619865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Tomcat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>
            <a:extLst>
              <a:ext uri="{FF2B5EF4-FFF2-40B4-BE49-F238E27FC236}">
                <a16:creationId xmlns:a16="http://schemas.microsoft.com/office/drawing/2014/main" id="{72EA07D6-422B-2015-C9E5-27D78FF090E0}"/>
              </a:ext>
            </a:extLst>
          </p:cNvPr>
          <p:cNvSpPr txBox="1"/>
          <p:nvPr/>
        </p:nvSpPr>
        <p:spPr>
          <a:xfrm>
            <a:off x="7449915" y="5987447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JSP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92B9720-C943-9D4A-85A8-3535FC3867AC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79EFDDA-1FA9-B4AC-EC38-F951D041E84F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7942EF38-6959-337F-3951-FCEFE75C6770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3767C2D-D902-5F99-4A85-D464634D415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자바의 정석 1장 - 자바를 시작하기 전에">
            <a:extLst>
              <a:ext uri="{FF2B5EF4-FFF2-40B4-BE49-F238E27FC236}">
                <a16:creationId xmlns:a16="http://schemas.microsoft.com/office/drawing/2014/main" id="{97692501-F703-9D9E-B5A5-DCA549D3E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26" y="4626912"/>
            <a:ext cx="2027664" cy="11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아파치 톰캣 - 위키백과, 우리 모두의 백과사전">
            <a:extLst>
              <a:ext uri="{FF2B5EF4-FFF2-40B4-BE49-F238E27FC236}">
                <a16:creationId xmlns:a16="http://schemas.microsoft.com/office/drawing/2014/main" id="{778B75DA-64E8-B687-D870-F8484277F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064" y="4745040"/>
            <a:ext cx="1248012" cy="88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SP] JSP (JavaServer Pages ) 란 무엇인가?">
            <a:extLst>
              <a:ext uri="{FF2B5EF4-FFF2-40B4-BE49-F238E27FC236}">
                <a16:creationId xmlns:a16="http://schemas.microsoft.com/office/drawing/2014/main" id="{2FDB8B63-D80E-C222-2F66-1163F9628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386" y="4568490"/>
            <a:ext cx="1213458" cy="12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21;p12">
            <a:extLst>
              <a:ext uri="{FF2B5EF4-FFF2-40B4-BE49-F238E27FC236}">
                <a16:creationId xmlns:a16="http://schemas.microsoft.com/office/drawing/2014/main" id="{99D16D30-A742-2D9C-0C28-D4E75A513C57}"/>
              </a:ext>
            </a:extLst>
          </p:cNvPr>
          <p:cNvSpPr/>
          <p:nvPr/>
        </p:nvSpPr>
        <p:spPr>
          <a:xfrm>
            <a:off x="3339911" y="1752638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F83C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26;p12">
            <a:extLst>
              <a:ext uri="{FF2B5EF4-FFF2-40B4-BE49-F238E27FC236}">
                <a16:creationId xmlns:a16="http://schemas.microsoft.com/office/drawing/2014/main" id="{A2D39535-5516-17B9-B5B2-E3253CC3C74E}"/>
              </a:ext>
            </a:extLst>
          </p:cNvPr>
          <p:cNvSpPr txBox="1"/>
          <p:nvPr/>
        </p:nvSpPr>
        <p:spPr>
          <a:xfrm>
            <a:off x="3341489" y="3262891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AJAX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6" name="Picture 12" descr="Ajax - 위키백과, 우리 모두의 백과사전">
            <a:extLst>
              <a:ext uri="{FF2B5EF4-FFF2-40B4-BE49-F238E27FC236}">
                <a16:creationId xmlns:a16="http://schemas.microsoft.com/office/drawing/2014/main" id="{E4E6725E-9805-C2FE-A26A-6925BD24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054" y="2108489"/>
            <a:ext cx="1303713" cy="6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54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/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/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0EFF72EC-82CF-940F-73C8-1478D3DBA25A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6C91EF4F-D7CC-6441-4F67-DEAAA6A6F8C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CB37FC8-2E9E-489E-6F96-C0DA585BD222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4ED7F8A3-9A45-4923-3C53-4F7DE1FAD7E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8CAAF0FF-3A08-EA40-FF7C-C7FF79738D3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4CD6CA-A5FB-411F-B794-F33F6BF483E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A4FF11-C91F-6416-501E-ED549E4C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137594"/>
            <a:ext cx="7065562" cy="54754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7E25831F-5F29-97B7-0264-97A62E9F2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0226EEC-336D-5BF8-8D6C-AA9E521136B0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7805D12-57BE-BC5B-F8D4-060056ABF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31" y="858982"/>
            <a:ext cx="3899830" cy="35724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BF04027-9FCA-08F6-040D-A1F0069AD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070" y="858983"/>
            <a:ext cx="3912696" cy="35883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9F76C52-BE1A-3508-7C94-75D3CBCD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766" y="866903"/>
            <a:ext cx="3882613" cy="357248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B0C985-0EEB-67AF-1FF3-5C82A64AB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1728" y="3700691"/>
            <a:ext cx="2883015" cy="278331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BF5A98B-5BDD-157C-13A6-A99059F6F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6361" y="3697388"/>
            <a:ext cx="2883015" cy="276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6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C9F23137-EE96-7A28-0D63-1D46F7E11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56A0B4E8-753C-1B10-4F9B-F0316BD88481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B19D2D-12BB-C8C0-D5FC-616343C3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886" y="2412998"/>
            <a:ext cx="2732165" cy="24915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0F5803-B352-CBB4-445D-5275B68E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034" y="2413000"/>
            <a:ext cx="2731892" cy="24915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FD2A4E-1701-97CD-D340-2A4E2EC8D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215" y="2412997"/>
            <a:ext cx="2714671" cy="24915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F1308A-D402-C0F6-98A5-5D0F72D2F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92" y="2412997"/>
            <a:ext cx="2727039" cy="249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8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A144951D-4F0D-265E-5D20-3E8235E19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CEE67828-F75B-DE4D-2ED2-252CF13107B2}"/>
              </a:ext>
            </a:extLst>
          </p:cNvPr>
          <p:cNvSpPr txBox="1"/>
          <p:nvPr/>
        </p:nvSpPr>
        <p:spPr>
          <a:xfrm>
            <a:off x="492879" y="432741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E5986B-79F2-3766-8FAD-3B7B018BB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355" y="1728586"/>
            <a:ext cx="9330170" cy="434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1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950EFDA4-15A2-C241-875D-16C316E50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2030EC6-2DC2-B663-7B98-0DEC0117284C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742DFE-E9B3-9808-DBC4-DF3ECECF0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994" y="1017514"/>
            <a:ext cx="5932570" cy="543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03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6B6EE83A-2F87-ACAE-A2B0-001E7757C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CC0A2246-CA5E-FD09-C632-99993FAF6E57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59B055-7206-5415-3251-82BF50043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7" y="1379958"/>
            <a:ext cx="5784423" cy="52988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D968B1-1358-87E0-DB7F-34ECF835F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9958"/>
            <a:ext cx="5784422" cy="530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29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F219B192-CACD-7583-CF1E-6D146EB89E1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7499985-EFE7-E612-B182-26E4A6F70B4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7F4737E-92CF-890D-A551-ED541D8B1EC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5151E29-6635-5173-F513-4E626316561F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665864-D095-DB65-7D29-DC414D7E1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9" t="28336" r="31509" b="30041"/>
          <a:stretch/>
        </p:blipFill>
        <p:spPr bwMode="auto">
          <a:xfrm>
            <a:off x="3207505" y="2443064"/>
            <a:ext cx="4168747" cy="312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CBAE05EC-9A50-943C-61A3-CBF453A77C54}"/>
              </a:ext>
            </a:extLst>
          </p:cNvPr>
          <p:cNvSpPr txBox="1"/>
          <p:nvPr/>
        </p:nvSpPr>
        <p:spPr>
          <a:xfrm>
            <a:off x="7599605" y="2443064"/>
            <a:ext cx="4168746" cy="312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로그인</a:t>
            </a:r>
            <a:endParaRPr lang="en-US" altLang="ko-KR" sz="24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User</a:t>
            </a: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혹은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Admin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계정을 통해 </a:t>
            </a:r>
            <a:r>
              <a:rPr lang="ko-KR" altLang="en-US" sz="1600" dirty="0" err="1">
                <a:solidFill>
                  <a:schemeClr val="bg1"/>
                </a:solidFill>
                <a:latin typeface="+mj-ea"/>
                <a:ea typeface="+mj-ea"/>
              </a:rPr>
              <a:t>로그인되면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현재 로그인 팝업창이 닫히고 메인 페이지를 보여주게 된다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8E0B5DF3-440D-6A32-E6DD-592F51E4CFC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5513BE0B-8F6E-30D1-0539-4A94517C0784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1B2A66FF-E3D7-8030-0881-CC3A2ED2B0D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F82510B-F700-D827-22D9-826F1AEC00C7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299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33649" y="522402"/>
            <a:ext cx="3150140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787781" y="2373021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팀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프로젝트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개발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환경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402298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Intro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726141" y="1187777"/>
            <a:ext cx="10820401" cy="0"/>
          </a:xfrm>
          <a:prstGeom prst="straightConnector1">
            <a:avLst/>
          </a:prstGeom>
          <a:noFill/>
          <a:ln w="1905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5445851" y="2373031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보드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altLang="ko-KR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060375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Subject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77067B3-F940-2A71-3307-8E465F17C151}"/>
              </a:ext>
            </a:extLst>
          </p:cNvPr>
          <p:cNvSpPr txBox="1">
            <a:spLocks/>
          </p:cNvSpPr>
          <p:nvPr/>
        </p:nvSpPr>
        <p:spPr>
          <a:xfrm>
            <a:off x="3731502" y="478894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코드 구현</a:t>
            </a:r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BA43A6DC-86CB-5048-355F-CD34D14D3BB3}"/>
              </a:ext>
            </a:extLst>
          </p:cNvPr>
          <p:cNvSpPr txBox="1"/>
          <p:nvPr/>
        </p:nvSpPr>
        <p:spPr>
          <a:xfrm>
            <a:off x="3346019" y="412356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Code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97;p2">
            <a:extLst>
              <a:ext uri="{FF2B5EF4-FFF2-40B4-BE49-F238E27FC236}">
                <a16:creationId xmlns:a16="http://schemas.microsoft.com/office/drawing/2014/main" id="{6C08069D-9288-0DDD-6BE8-00EA09BE1B8C}"/>
              </a:ext>
            </a:extLst>
          </p:cNvPr>
          <p:cNvSpPr txBox="1"/>
          <p:nvPr/>
        </p:nvSpPr>
        <p:spPr>
          <a:xfrm>
            <a:off x="7389572" y="4788953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후기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Google Shape;98;p2">
            <a:extLst>
              <a:ext uri="{FF2B5EF4-FFF2-40B4-BE49-F238E27FC236}">
                <a16:creationId xmlns:a16="http://schemas.microsoft.com/office/drawing/2014/main" id="{8B201BF9-66FE-9F98-C098-95DE99795299}"/>
              </a:ext>
            </a:extLst>
          </p:cNvPr>
          <p:cNvSpPr txBox="1"/>
          <p:nvPr/>
        </p:nvSpPr>
        <p:spPr>
          <a:xfrm>
            <a:off x="7004096" y="412356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Review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53B5230A-951B-53E5-6A9B-5FAD2236C431}"/>
              </a:ext>
            </a:extLst>
          </p:cNvPr>
          <p:cNvSpPr txBox="1"/>
          <p:nvPr/>
        </p:nvSpPr>
        <p:spPr>
          <a:xfrm>
            <a:off x="8718452" y="2315468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26156F9-BCC1-AC86-C60A-C990AAC6D3F9}"/>
              </a:ext>
            </a:extLst>
          </p:cNvPr>
          <p:cNvSpPr txBox="1"/>
          <p:nvPr/>
        </p:nvSpPr>
        <p:spPr>
          <a:xfrm>
            <a:off x="8332976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Prototype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B9D5BED-31E6-ABC6-4F6C-D5C0635C41F2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7092DDED-1242-BD7C-BACB-5009797F2E9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DA79D32-3A8D-D89F-9C54-4FB3CD5C05F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06FADB6-F2F0-CAEE-0A05-E977DB516A5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2B3AC52C-F1BC-1B7E-A328-7A50A60C422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71E7DE6-F627-AAA2-AF99-17C123F93FA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D83E85B-49EF-FB82-9F2B-57D32D8EB80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567339-8FC0-BAA3-BB50-A90E6A7ED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609940"/>
            <a:ext cx="9162473" cy="48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37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DBA365B6-89CA-C2FD-93BB-B601379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83DEB0C-1063-DBDF-A9CE-66A6DAE5A2D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4383AD1-433F-C64E-5998-205705B5D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DD5A49B-697F-AFC7-72E6-9890DA512D3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144D850-0E3D-0DEE-F371-57CE8EE8AAF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2F654508-A0E9-5D3C-3C3B-654E28047C7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AA11811-E9D5-39E7-6E78-3318AC45EF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CB9F380-C7C9-FE56-99E4-715824A21636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A5AC4D15-4D5C-3BCD-7CA8-94F940C029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8C2AAE6-F642-701F-EC17-DC82D16FD48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CC71EDDA-2B00-9188-4A36-31E8D2CD62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2EEF2CE0-6D54-D370-9956-00438E526E6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FB00EA-DD4A-3B50-16C7-521DD73E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158" y="1559493"/>
            <a:ext cx="7414315" cy="50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26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929D173-DA32-2C38-6A27-56074E22475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E3A95302-F4B7-EAFD-6594-84FEADB1DB8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9B1F79D-A357-DE07-8568-49FAD4F83FB9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부품 코드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0A346039-1AB0-1946-6DD3-AACEB8F867F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A3B7C97-8FCB-0F06-78BC-D2C0CCDFF44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98AD5C37-208D-BBB8-D6DF-088FEC4FE02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6215EF2-2881-E6B3-5563-86347D81A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492474"/>
            <a:ext cx="8527313" cy="52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54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F6B9A91-C1FD-DEB3-5801-53A3A12229E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C3068EF4-F938-4CE7-455C-DA3D62F634B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8B80A7F-5C73-7C43-48EF-1BAAF6E27D82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0D1D2BA8-07F8-998D-7892-465C4BECC5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DBDB239D-8D0D-DA3B-39C7-5FAF5F832AE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42A5386E-E2F6-D607-DA9F-CF618EFCE93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A144AC-A983-8935-C26D-AB3BCA601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887724"/>
            <a:ext cx="9220929" cy="448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46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48464C9-8FB5-4596-3259-B3815B3E4E60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C79EBFD-3D52-9D07-6416-331997DB2A2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FAEEC9A-A6E9-5510-E719-383F20B80954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36E5641-4618-8E56-4265-C72311A8EFC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22A124C-AF58-9959-89E6-40E0C8DD43A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05DE48A-2E5A-E356-BC6C-AD7AF80D6F4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720256-7B8B-C20B-3491-A02CC955C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368" y="1609940"/>
            <a:ext cx="9379100" cy="500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90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A7CA922D-2D71-BF56-D811-CBC072A8A5B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50B81EA9-FB9E-8B8B-01C0-13D36DA35E5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8445D-7FDB-34B5-FAAA-FB5BF32B30E9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EE08F116-3088-2DE1-B96C-18B844C4DE1D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4196A3E-587A-CC16-CF6F-084DFB238F8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043D3F77-B57F-1951-16E6-005B38F17FE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2FFE840-27F7-E78F-9619-23C684E7E36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A66826-98E3-DE48-A020-FDC06D8FF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743" y="1516395"/>
            <a:ext cx="8973100" cy="471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98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B679745E-C41B-050B-0956-A1B6387EB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33482157-66A8-1384-4851-C85C62605EC4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A68263E-A15F-F4BC-ACE6-EE49DD3B1C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59CFEC5-7149-432C-BCEC-4A69229F63ED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5E54932C-6C6C-E5EC-FC53-6CF19B00225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0BB4F878-51F2-0B9A-8F4D-B5125134C181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9E723C6-DBA6-E182-FEE1-3C9AFB4160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78385A60-1045-8BED-3359-A997F0BA531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A731B105-163B-8EA5-01D0-1D184D1BD8AA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51F1E83C-45B6-A3D3-091D-2D537BC70B0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BD5C39-2FBF-BD03-8519-B90759F6A68E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E6FB5B-93E5-3258-3C08-1D2716A83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937" y="1714298"/>
            <a:ext cx="8596413" cy="47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56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37;g32825e5bbd8_0_4">
            <a:extLst>
              <a:ext uri="{FF2B5EF4-FFF2-40B4-BE49-F238E27FC236}">
                <a16:creationId xmlns:a16="http://schemas.microsoft.com/office/drawing/2014/main" id="{117321BF-E18C-B2E5-BD27-F95929C28A5E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38;g32825e5bbd8_0_4">
            <a:extLst>
              <a:ext uri="{FF2B5EF4-FFF2-40B4-BE49-F238E27FC236}">
                <a16:creationId xmlns:a16="http://schemas.microsoft.com/office/drawing/2014/main" id="{0851F811-8C45-0014-BC7F-BCC776063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3D76C20-7510-357C-77A4-BFB1B8CC73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33E9EA3F-3017-86C4-6630-9EBB03103BC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5DE688CD-2EC3-5A4E-AE2E-3B8D60F2A2C8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AD2910F-04A9-ECBC-5E71-5C757BDE0882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D577D83-B081-E524-8360-70EC125CB972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E4D6C7CC-A283-8A22-F70C-4041C5418C2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A4F93EE-8D55-927E-3B7D-B4EA403039A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B12C8A-EFBC-5696-D9FA-94C26DAABB2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2E8F21C8-F4D5-FAD8-D987-274A097AB73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56BBFB-5985-6621-D853-3C6B291C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073" y="1492474"/>
            <a:ext cx="7690289" cy="53503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61B8D23-50B2-60F2-355D-5251FFF03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181" y="1097224"/>
            <a:ext cx="2838961" cy="198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36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23EA6F9-0F96-8F83-ED21-52CF066D8BC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A0D5AD14-1AD7-9002-75C4-28285F398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26D20C1-5D2B-AA6B-D635-646C44C61EA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EE243DD4-C092-FC37-8A8F-E0A856C0EB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59FA7E8-1743-CED1-2399-C6DA4E530B5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9263428-7752-FED6-03ED-6E52E79D200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8C0D15E5-EA0C-0845-04B4-D30BF2C9DB9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F1107E5C-CA7A-FDDC-9430-2F561E00216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 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304B62FB-7A3B-880F-08E8-E37AA4C1A44F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794FC47-2646-DA50-73BB-281C3F9CADA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1B97E82-C9DF-9AC5-A6E0-63589613C01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C3ABAC-601D-D24D-7511-DB7F4DC0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088" y="1492474"/>
            <a:ext cx="5428385" cy="52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63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37;g32825e5bbd8_0_4">
            <a:extLst>
              <a:ext uri="{FF2B5EF4-FFF2-40B4-BE49-F238E27FC236}">
                <a16:creationId xmlns:a16="http://schemas.microsoft.com/office/drawing/2014/main" id="{DE39C546-B65B-CDE8-DF38-9A8EBEFA7CF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38;g32825e5bbd8_0_4">
            <a:extLst>
              <a:ext uri="{FF2B5EF4-FFF2-40B4-BE49-F238E27FC236}">
                <a16:creationId xmlns:a16="http://schemas.microsoft.com/office/drawing/2014/main" id="{A58B9389-27A5-EA31-67D0-1C4638AB9290}"/>
              </a:ext>
            </a:extLst>
          </p:cNvPr>
          <p:cNvSpPr txBox="1">
            <a:spLocks/>
          </p:cNvSpPr>
          <p:nvPr/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lang="en-US"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B8B39DA6-4D4B-96B8-5157-F4251AF2C58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4;p11">
            <a:extLst>
              <a:ext uri="{FF2B5EF4-FFF2-40B4-BE49-F238E27FC236}">
                <a16:creationId xmlns:a16="http://schemas.microsoft.com/office/drawing/2014/main" id="{883F157E-B246-7778-2696-14BFC8E980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75;p11">
            <a:extLst>
              <a:ext uri="{FF2B5EF4-FFF2-40B4-BE49-F238E27FC236}">
                <a16:creationId xmlns:a16="http://schemas.microsoft.com/office/drawing/2014/main" id="{87150E24-3F7B-6748-377B-3F7FD8BCB32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CC85008-BD99-BDEC-503A-028BE3D02D1D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3F8A402-90DA-7541-5F6F-B4204B69C88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CB8180C-98A1-1396-BDD3-B67A08EFC1AC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96CD625-73B9-0F48-DB9C-6310B0004155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A78D1D30-8C32-F770-AEA2-BE1D16EE017E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4CEECDA-89EC-A5D0-D518-03C85BEDA59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F3B82E-60EC-1822-9834-A51C952DC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156" y="1609940"/>
            <a:ext cx="7267489" cy="52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4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240028" y="476601"/>
            <a:ext cx="3725548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Arial"/>
              </a:rPr>
              <a:t>Team member.</a:t>
            </a:r>
            <a:endParaRPr sz="3200" b="0" i="0" u="none" strike="noStrike" cap="none" dirty="0">
              <a:solidFill>
                <a:srgbClr val="61DAFB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5048607" y="1382792"/>
            <a:ext cx="6722051" cy="14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5393077" y="1423906"/>
            <a:ext cx="17547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ain </a:t>
            </a:r>
            <a:r>
              <a:rPr lang="en-US" sz="24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W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ork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5421292" y="2052652"/>
            <a:ext cx="41364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자료조사</a:t>
            </a:r>
            <a:endParaRPr sz="1200" b="0" i="0" u="none" strike="noStrike" cap="none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실적</a:t>
            </a:r>
            <a:r>
              <a:rPr 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200" dirty="0" err="1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보고서</a:t>
            </a:r>
            <a:r>
              <a:rPr 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sz="1200" dirty="0" err="1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r>
              <a:rPr 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200" dirty="0" err="1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대시보드</a:t>
            </a:r>
            <a:r>
              <a:rPr 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200" dirty="0" err="1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</a:t>
            </a:r>
            <a:endParaRPr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E459C410-121B-7970-512D-A0C76B74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686" y="1382792"/>
            <a:ext cx="1260000" cy="1260000"/>
          </a:xfrm>
          <a:prstGeom prst="ellipse">
            <a:avLst/>
          </a:prstGeom>
        </p:spPr>
      </p:pic>
      <p:sp>
        <p:nvSpPr>
          <p:cNvPr id="4" name="Google Shape;210;p8">
            <a:extLst>
              <a:ext uri="{FF2B5EF4-FFF2-40B4-BE49-F238E27FC236}">
                <a16:creationId xmlns:a16="http://schemas.microsoft.com/office/drawing/2014/main" id="{1BAD4642-3E43-7EB1-1715-2EC1C9701C94}"/>
              </a:ext>
            </a:extLst>
          </p:cNvPr>
          <p:cNvSpPr txBox="1">
            <a:spLocks/>
          </p:cNvSpPr>
          <p:nvPr/>
        </p:nvSpPr>
        <p:spPr>
          <a:xfrm>
            <a:off x="5443430" y="1171845"/>
            <a:ext cx="1260000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채민병</a:t>
            </a:r>
            <a:endParaRPr lang="ko-KR" altLang="en-US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pic>
        <p:nvPicPr>
          <p:cNvPr id="2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47DF050-1B0E-9DB5-AA5E-3081C1C2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065" y="3097903"/>
            <a:ext cx="1260000" cy="1260000"/>
          </a:xfrm>
          <a:prstGeom prst="ellipse">
            <a:avLst/>
          </a:prstGeom>
        </p:spPr>
      </p:pic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1E1397FD-A53E-011B-788D-52CECB430637}"/>
              </a:ext>
            </a:extLst>
          </p:cNvPr>
          <p:cNvSpPr txBox="1"/>
          <p:nvPr/>
        </p:nvSpPr>
        <p:spPr>
          <a:xfrm>
            <a:off x="3843188" y="5011517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 </a:t>
            </a:r>
            <a:r>
              <a:rPr lang="en-US" sz="1200" dirty="0" err="1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sz="1200" b="0" i="0" u="none" strike="noStrike" cap="none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기준관리</a:t>
            </a: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BOM </a:t>
            </a: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 생성</a:t>
            </a:r>
            <a:endParaRPr lang="en-US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Google Shape;158;p5">
            <a:extLst>
              <a:ext uri="{FF2B5EF4-FFF2-40B4-BE49-F238E27FC236}">
                <a16:creationId xmlns:a16="http://schemas.microsoft.com/office/drawing/2014/main" id="{83A49A46-E24C-07AE-DF37-96549D48901C}"/>
              </a:ext>
            </a:extLst>
          </p:cNvPr>
          <p:cNvSpPr/>
          <p:nvPr/>
        </p:nvSpPr>
        <p:spPr>
          <a:xfrm>
            <a:off x="3962542" y="3121287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35;p4">
            <a:extLst>
              <a:ext uri="{FF2B5EF4-FFF2-40B4-BE49-F238E27FC236}">
                <a16:creationId xmlns:a16="http://schemas.microsoft.com/office/drawing/2014/main" id="{4E3FCE0A-8458-38A9-2BED-43E7EA655265}"/>
              </a:ext>
            </a:extLst>
          </p:cNvPr>
          <p:cNvSpPr/>
          <p:nvPr/>
        </p:nvSpPr>
        <p:spPr>
          <a:xfrm>
            <a:off x="3528412" y="4708823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10;p8">
            <a:extLst>
              <a:ext uri="{FF2B5EF4-FFF2-40B4-BE49-F238E27FC236}">
                <a16:creationId xmlns:a16="http://schemas.microsoft.com/office/drawing/2014/main" id="{253172AC-D2E5-5757-BE2D-CA6138108C48}"/>
              </a:ext>
            </a:extLst>
          </p:cNvPr>
          <p:cNvSpPr txBox="1">
            <a:spLocks/>
          </p:cNvSpPr>
          <p:nvPr/>
        </p:nvSpPr>
        <p:spPr>
          <a:xfrm>
            <a:off x="4042974" y="4522462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김경민</a:t>
            </a:r>
          </a:p>
        </p:txBody>
      </p:sp>
      <p:sp>
        <p:nvSpPr>
          <p:cNvPr id="28" name="Google Shape;156;p5">
            <a:extLst>
              <a:ext uri="{FF2B5EF4-FFF2-40B4-BE49-F238E27FC236}">
                <a16:creationId xmlns:a16="http://schemas.microsoft.com/office/drawing/2014/main" id="{930C67A9-A6CA-90BB-5960-654F06A098FB}"/>
              </a:ext>
            </a:extLst>
          </p:cNvPr>
          <p:cNvSpPr txBox="1"/>
          <p:nvPr/>
        </p:nvSpPr>
        <p:spPr>
          <a:xfrm>
            <a:off x="6832694" y="5011517"/>
            <a:ext cx="1541194" cy="123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</a:t>
            </a:r>
            <a:endParaRPr lang="ko-KR" altLang="en-US"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품질관리 담당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30" name="Google Shape;135;p4">
            <a:extLst>
              <a:ext uri="{FF2B5EF4-FFF2-40B4-BE49-F238E27FC236}">
                <a16:creationId xmlns:a16="http://schemas.microsoft.com/office/drawing/2014/main" id="{3DFDA7CD-DF9B-1F33-272E-FCA7114991F8}"/>
              </a:ext>
            </a:extLst>
          </p:cNvPr>
          <p:cNvSpPr/>
          <p:nvPr/>
        </p:nvSpPr>
        <p:spPr>
          <a:xfrm>
            <a:off x="6526749" y="4708823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210;p8">
            <a:extLst>
              <a:ext uri="{FF2B5EF4-FFF2-40B4-BE49-F238E27FC236}">
                <a16:creationId xmlns:a16="http://schemas.microsoft.com/office/drawing/2014/main" id="{F3BF79AE-3FCC-CFBF-3A3F-2D5C0CD2D7B9}"/>
              </a:ext>
            </a:extLst>
          </p:cNvPr>
          <p:cNvSpPr txBox="1">
            <a:spLocks/>
          </p:cNvSpPr>
          <p:nvPr/>
        </p:nvSpPr>
        <p:spPr>
          <a:xfrm>
            <a:off x="7041311" y="4522462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박혜성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pic>
        <p:nvPicPr>
          <p:cNvPr id="10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FFA0F54B-D050-4C7F-428B-757C56AC3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402" y="3119682"/>
            <a:ext cx="1260000" cy="1260000"/>
          </a:xfrm>
          <a:prstGeom prst="ellipse">
            <a:avLst/>
          </a:prstGeom>
        </p:spPr>
      </p:pic>
      <p:pic>
        <p:nvPicPr>
          <p:cNvPr id="14" name="Google Shape;211;p8">
            <a:extLst>
              <a:ext uri="{FF2B5EF4-FFF2-40B4-BE49-F238E27FC236}">
                <a16:creationId xmlns:a16="http://schemas.microsoft.com/office/drawing/2014/main" id="{CD078636-43D7-0B3B-2B00-E232A8E1C32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6844" b="4020"/>
          <a:stretch/>
        </p:blipFill>
        <p:spPr>
          <a:xfrm>
            <a:off x="10086809" y="3132632"/>
            <a:ext cx="1260000" cy="1255136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9" name="Google Shape;158;p5">
            <a:extLst>
              <a:ext uri="{FF2B5EF4-FFF2-40B4-BE49-F238E27FC236}">
                <a16:creationId xmlns:a16="http://schemas.microsoft.com/office/drawing/2014/main" id="{0CD0AF8B-363B-5C26-D2E5-FBB90C7D6C68}"/>
              </a:ext>
            </a:extLst>
          </p:cNvPr>
          <p:cNvSpPr/>
          <p:nvPr/>
        </p:nvSpPr>
        <p:spPr>
          <a:xfrm>
            <a:off x="6960879" y="3121287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56;p5">
            <a:extLst>
              <a:ext uri="{FF2B5EF4-FFF2-40B4-BE49-F238E27FC236}">
                <a16:creationId xmlns:a16="http://schemas.microsoft.com/office/drawing/2014/main" id="{A0791A9F-7136-3A60-FFA5-25D8CBA8A428}"/>
              </a:ext>
            </a:extLst>
          </p:cNvPr>
          <p:cNvSpPr txBox="1"/>
          <p:nvPr/>
        </p:nvSpPr>
        <p:spPr>
          <a:xfrm>
            <a:off x="9951139" y="5011517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PPT 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제작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작업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r>
              <a:rPr lang="en-US" altLang="ko-KR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생산관리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담당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.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메인 페이지</a:t>
            </a:r>
          </a:p>
        </p:txBody>
      </p:sp>
      <p:sp>
        <p:nvSpPr>
          <p:cNvPr id="105" name="Google Shape;158;p5">
            <a:extLst>
              <a:ext uri="{FF2B5EF4-FFF2-40B4-BE49-F238E27FC236}">
                <a16:creationId xmlns:a16="http://schemas.microsoft.com/office/drawing/2014/main" id="{EFDB2A50-DD9C-C3FB-199B-85AD9185765C}"/>
              </a:ext>
            </a:extLst>
          </p:cNvPr>
          <p:cNvSpPr/>
          <p:nvPr/>
        </p:nvSpPr>
        <p:spPr>
          <a:xfrm>
            <a:off x="10086809" y="3121287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35;p4">
            <a:extLst>
              <a:ext uri="{FF2B5EF4-FFF2-40B4-BE49-F238E27FC236}">
                <a16:creationId xmlns:a16="http://schemas.microsoft.com/office/drawing/2014/main" id="{5B503670-845D-201F-A1E8-BD3088EC6D29}"/>
              </a:ext>
            </a:extLst>
          </p:cNvPr>
          <p:cNvSpPr/>
          <p:nvPr/>
        </p:nvSpPr>
        <p:spPr>
          <a:xfrm>
            <a:off x="9652679" y="4708823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210;p8">
            <a:extLst>
              <a:ext uri="{FF2B5EF4-FFF2-40B4-BE49-F238E27FC236}">
                <a16:creationId xmlns:a16="http://schemas.microsoft.com/office/drawing/2014/main" id="{C5A8CC79-4DE5-6BB2-5E44-82010008E4CD}"/>
              </a:ext>
            </a:extLst>
          </p:cNvPr>
          <p:cNvSpPr txBox="1">
            <a:spLocks/>
          </p:cNvSpPr>
          <p:nvPr/>
        </p:nvSpPr>
        <p:spPr>
          <a:xfrm>
            <a:off x="10167241" y="4522462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서영석</a:t>
            </a:r>
          </a:p>
        </p:txBody>
      </p:sp>
      <p:sp>
        <p:nvSpPr>
          <p:cNvPr id="3" name="Google Shape;308;p12">
            <a:extLst>
              <a:ext uri="{FF2B5EF4-FFF2-40B4-BE49-F238E27FC236}">
                <a16:creationId xmlns:a16="http://schemas.microsoft.com/office/drawing/2014/main" id="{40B87244-2CCF-6E7A-179E-C26DD561742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16" name="Google Shape;309;p12">
            <a:extLst>
              <a:ext uri="{FF2B5EF4-FFF2-40B4-BE49-F238E27FC236}">
                <a16:creationId xmlns:a16="http://schemas.microsoft.com/office/drawing/2014/main" id="{7550F16E-6497-3989-EC71-F3EAA475F654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10;p12">
            <a:extLst>
              <a:ext uri="{FF2B5EF4-FFF2-40B4-BE49-F238E27FC236}">
                <a16:creationId xmlns:a16="http://schemas.microsoft.com/office/drawing/2014/main" id="{4639E3F6-15EA-D338-F101-96F6CC671CD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1;p12">
            <a:extLst>
              <a:ext uri="{FF2B5EF4-FFF2-40B4-BE49-F238E27FC236}">
                <a16:creationId xmlns:a16="http://schemas.microsoft.com/office/drawing/2014/main" id="{B1D3BE71-600C-675E-F126-B1C6F2189FD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40;g32825e5bbd8_0_4">
            <a:extLst>
              <a:ext uri="{FF2B5EF4-FFF2-40B4-BE49-F238E27FC236}">
                <a16:creationId xmlns:a16="http://schemas.microsoft.com/office/drawing/2014/main" id="{062286B6-6084-83AD-97C3-8733D110F5FA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1D9F5627-76C7-8127-54A5-0E5D7257AE8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9523F3E-84E1-A846-FE04-73B4953021C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017E3FB7-456F-8580-9E61-B585EBEE5AD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823BC136-6957-4D38-0CC8-C3D05B5D3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BB1D48D-FF8B-8875-0CB0-CE931281754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4730FCAC-86AB-D365-5E23-3EAEBC5C54DB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2048812-FAA1-78DD-2D8E-52D4AA6B82BF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E89FBD-3D3D-756D-7C9C-386CC47858A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4D2F7230-FE4F-8602-5DA4-1E531A21327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CCDFDDEF-A2E1-703F-E568-2F588157B73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 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E7019E6A-FD2A-7F36-D505-32529D2E9748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35586B07-FEB5-DFD2-D367-9C6E7BF436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4446318-2F3D-D88A-477D-14A61B851A0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4B3A54-0ECF-60EC-41E9-0F029034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145" y="1492474"/>
            <a:ext cx="6236182" cy="530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3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9BBCD413-4817-672F-555B-57B8863FBCA1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E113748F-994F-0F26-C661-37D6010AB52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50F334B-0FD2-88CB-9362-A28F6FF4641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D122AEC-BAFA-37A8-56C9-05B10DD1E006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E94ED43-930E-E837-D683-4645AC865FF8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6A86DE1-EA74-2F3F-762F-5BAFFCFE58D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801793B-E11E-948F-1E52-6D48C60B4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603" y="2326086"/>
            <a:ext cx="4863052" cy="26029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0CEE2D-B076-E9B3-195E-3366EE9A1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834" y="2320238"/>
            <a:ext cx="3689009" cy="260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30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23252BE-C991-5182-92B6-D3C647767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63" y="1492474"/>
            <a:ext cx="7029664" cy="5085604"/>
          </a:xfrm>
          <a:prstGeom prst="rect">
            <a:avLst/>
          </a:prstGeom>
        </p:spPr>
      </p:pic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BF7815B-B5B4-649C-143F-E93048580F7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C8F2B40-118E-DC1A-8F56-D5B414846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77690C6-98E2-4E26-CF25-02520B79147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4;p11">
            <a:extLst>
              <a:ext uri="{FF2B5EF4-FFF2-40B4-BE49-F238E27FC236}">
                <a16:creationId xmlns:a16="http://schemas.microsoft.com/office/drawing/2014/main" id="{1E4B5496-A1F6-21E5-0F30-93CEA4318BF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75;p11">
            <a:extLst>
              <a:ext uri="{FF2B5EF4-FFF2-40B4-BE49-F238E27FC236}">
                <a16:creationId xmlns:a16="http://schemas.microsoft.com/office/drawing/2014/main" id="{CBD4B669-E0B2-FCBE-5BA4-A4C3570AC616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7F708C9-640C-46DF-B417-ED57A3D9C3B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55190AE4-1BC9-7B78-9D7F-9438A059856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604234BD-0ED9-9BDB-CEDE-060B79FAD22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보고서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B1892FED-40BA-937F-04B3-1261DAF465B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0FCA8AA-A330-11C1-58E2-96B3D1447A5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679A201-0BB1-2D22-DCC4-AF488437F99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775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FF97654B-B41E-974D-4CC6-E646B11F761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대시보드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71D9B7D-F3D1-7DF5-19E9-B976744E2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994" y="1609940"/>
            <a:ext cx="7238824" cy="5047360"/>
          </a:xfrm>
          <a:prstGeom prst="rect">
            <a:avLst/>
          </a:prstGeom>
        </p:spPr>
      </p:pic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F6C6486-7382-E0BE-8CC7-6200C5E7B3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62C0CD2-D1E6-971B-672E-89E3808BB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EE412790-9605-1EEC-DF99-566FAEEEACF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0BFC8FC1-449B-B0D1-034C-34D4EA3C9858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B58AFE96-82D9-1989-2625-A603270CCDBA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6B53C5-9C96-6F3D-F73C-622532950EA6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1BF5EB7-10CA-D473-B8B3-3138A6148AB9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19641F-AB76-E326-501C-5F1C60C48B52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43AA681A-2260-0E94-FB2C-E4924385278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909A293-0B34-9E59-509F-8083CD4A6DF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028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CB2140D-7753-AC90-BD07-006D0832FF9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26B5-1543-778A-9C7D-1ADDD440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554701"/>
            <a:ext cx="4923827" cy="24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591C1-21AF-5BB4-120E-336F7AEE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38" y="4027055"/>
            <a:ext cx="5267942" cy="2594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206A2-8134-7DE9-3CA9-531883D7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727" y="1947021"/>
            <a:ext cx="4129297" cy="2087337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853B2EC4-D5E8-7DF4-46D1-2ABE02AE031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78E1E531-0AD1-045A-2C00-85E1E2AAD417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2303883-3EC3-3549-CB6E-653233E769F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904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841873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552188" y="2310518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로그인</a:t>
            </a:r>
            <a:endParaRPr lang="en-US" altLang="ko-KR" sz="1600" dirty="0">
              <a:solidFill>
                <a:srgbClr val="FF8C00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D4D4D4"/>
                </a:solidFill>
              </a:rPr>
              <a:t>웹 페이지 구현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EC5E78B4-1684-6B45-C167-0E3A37628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719" y="1615461"/>
            <a:ext cx="5137688" cy="3627078"/>
          </a:xfrm>
          <a:prstGeom prst="rect">
            <a:avLst/>
          </a:prstGeom>
        </p:spPr>
      </p:pic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8823366" y="1887724"/>
            <a:ext cx="3028208" cy="286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HHMES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주어진 계정으로 로그인을 하지 않으면 페이지를 열람할 수 없다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모바일에서도 마찬가지로 열람할 수 없다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38233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6138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Picture 22" descr="A screenshot of a login page&#10;&#10;Description automatically generated">
            <a:extLst>
              <a:ext uri="{FF2B5EF4-FFF2-40B4-BE49-F238E27FC236}">
                <a16:creationId xmlns:a16="http://schemas.microsoft.com/office/drawing/2014/main" id="{69E352F5-3E62-15CB-7F4F-A5815F0D3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629" y="3245883"/>
            <a:ext cx="2718497" cy="3367187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08F681A6-6FF2-8490-8990-937A1B9B4435}"/>
              </a:ext>
            </a:extLst>
          </p:cNvPr>
          <p:cNvSpPr txBox="1"/>
          <p:nvPr/>
        </p:nvSpPr>
        <p:spPr>
          <a:xfrm>
            <a:off x="2953719" y="5364553"/>
            <a:ext cx="1350516" cy="29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5C853C1-BE5A-8B27-2676-64BE833BA10B}"/>
              </a:ext>
            </a:extLst>
          </p:cNvPr>
          <p:cNvSpPr txBox="1"/>
          <p:nvPr/>
        </p:nvSpPr>
        <p:spPr>
          <a:xfrm>
            <a:off x="8399126" y="6326994"/>
            <a:ext cx="1350516" cy="28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944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9163792" y="4794862"/>
            <a:ext cx="3028208" cy="12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페이지는</a:t>
            </a:r>
            <a:endParaRPr lang="en-US" altLang="ko-KR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탭에서 최근 내용들이 갱신된다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보기를 누르면 해당 페이지로 이동하게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501C-9110-8C2C-C194-4FB351A9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39" y="1923454"/>
            <a:ext cx="5953155" cy="4179776"/>
          </a:xfrm>
          <a:prstGeom prst="rect">
            <a:avLst/>
          </a:prstGeom>
        </p:spPr>
      </p:pic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404927" y="921665"/>
            <a:ext cx="6472052" cy="83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네비게이션의 탭을 누르면 소제목 페이지가 열린다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소제목을 클릭해야 페이지가 우측에 타이틀 화면이 이동한다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로고를 클릭하면 </a:t>
            </a:r>
            <a:endParaRPr lang="en-US" altLang="ko-KR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다시 지금의 메인 페이지로 이동한다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57;p13">
            <a:extLst>
              <a:ext uri="{FF2B5EF4-FFF2-40B4-BE49-F238E27FC236}">
                <a16:creationId xmlns:a16="http://schemas.microsoft.com/office/drawing/2014/main" id="{C6C16D4B-4FA4-457D-1107-7523ED34D156}"/>
              </a:ext>
            </a:extLst>
          </p:cNvPr>
          <p:cNvSpPr txBox="1"/>
          <p:nvPr/>
        </p:nvSpPr>
        <p:spPr>
          <a:xfrm>
            <a:off x="8997538" y="1923454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로컬 네비게이션으로 현재 이동된 경로가 어디를 통해서 이동이 되었는지를 알려준다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7470786-8176-8BC6-D365-BBE5307FE015}"/>
              </a:ext>
            </a:extLst>
          </p:cNvPr>
          <p:cNvSpPr txBox="1"/>
          <p:nvPr/>
        </p:nvSpPr>
        <p:spPr>
          <a:xfrm>
            <a:off x="8878094" y="344770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마이 페이지의 팝업창을 통해 현재 내가 어떤 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정으로 로그인 했는지를 알 수 있고 로그아웃을 할 수 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640982-3F3F-1646-ABFC-67C33BCD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9" y="1923454"/>
            <a:ext cx="1568299" cy="42165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CBFEA-F2A7-F04E-7522-6679CABABAD8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1756559"/>
            <a:ext cx="597375" cy="867888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D23A926-E772-4576-F3E3-5EA14AAEC8EC}"/>
              </a:ext>
            </a:extLst>
          </p:cNvPr>
          <p:cNvSpPr/>
          <p:nvPr/>
        </p:nvSpPr>
        <p:spPr>
          <a:xfrm>
            <a:off x="2875160" y="25869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9B356273-EF87-1363-7CF6-C6AB928905F2}"/>
              </a:ext>
            </a:extLst>
          </p:cNvPr>
          <p:cNvSpPr txBox="1"/>
          <p:nvPr/>
        </p:nvSpPr>
        <p:spPr>
          <a:xfrm>
            <a:off x="1573099" y="158966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09DE51-E1B0-417F-06C7-E26F3A6A815D}"/>
              </a:ext>
            </a:extLst>
          </p:cNvPr>
          <p:cNvCxnSpPr/>
          <p:nvPr/>
        </p:nvCxnSpPr>
        <p:spPr>
          <a:xfrm flipH="1">
            <a:off x="1573099" y="2870522"/>
            <a:ext cx="1201851" cy="0"/>
          </a:xfrm>
          <a:prstGeom prst="straightConnector1">
            <a:avLst/>
          </a:prstGeom>
          <a:ln w="28575">
            <a:solidFill>
              <a:srgbClr val="3C99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9C3236-AD2F-B615-2132-9ED38245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977" y="3165172"/>
            <a:ext cx="4289034" cy="131297"/>
          </a:xfrm>
          <a:prstGeom prst="rect">
            <a:avLst/>
          </a:prstGeom>
        </p:spPr>
      </p:pic>
      <p:sp>
        <p:nvSpPr>
          <p:cNvPr id="37" name="Google Shape;357;p13">
            <a:extLst>
              <a:ext uri="{FF2B5EF4-FFF2-40B4-BE49-F238E27FC236}">
                <a16:creationId xmlns:a16="http://schemas.microsoft.com/office/drawing/2014/main" id="{42F15A9E-6860-BCEE-D234-8AB56575849D}"/>
              </a:ext>
            </a:extLst>
          </p:cNvPr>
          <p:cNvSpPr txBox="1"/>
          <p:nvPr/>
        </p:nvSpPr>
        <p:spPr>
          <a:xfrm>
            <a:off x="9028083" y="2816033"/>
            <a:ext cx="3028207" cy="31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기준관리의 </a:t>
            </a:r>
            <a:r>
              <a:rPr lang="en-US" altLang="ko-KR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이동했다면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0CD068-A2F8-CB38-6B20-3838E9DB065B}"/>
              </a:ext>
            </a:extLst>
          </p:cNvPr>
          <p:cNvSpPr/>
          <p:nvPr/>
        </p:nvSpPr>
        <p:spPr>
          <a:xfrm>
            <a:off x="8640960" y="42506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646CCD-5EEC-37B8-6C90-828156608542}"/>
              </a:ext>
            </a:extLst>
          </p:cNvPr>
          <p:cNvCxnSpPr>
            <a:cxnSpLocks/>
          </p:cNvCxnSpPr>
          <p:nvPr/>
        </p:nvCxnSpPr>
        <p:spPr>
          <a:xfrm flipH="1" flipV="1">
            <a:off x="8810183" y="4366822"/>
            <a:ext cx="575117" cy="428040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3BCD5C5-00D7-5D50-6065-1D364C44E448}"/>
              </a:ext>
            </a:extLst>
          </p:cNvPr>
          <p:cNvSpPr/>
          <p:nvPr/>
        </p:nvSpPr>
        <p:spPr>
          <a:xfrm>
            <a:off x="8679060" y="21932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640C8F-ABEC-F338-B40E-FE6497C707CC}"/>
              </a:ext>
            </a:extLst>
          </p:cNvPr>
          <p:cNvCxnSpPr>
            <a:cxnSpLocks/>
            <a:stCxn id="37" idx="1"/>
            <a:endCxn id="42" idx="5"/>
          </p:cNvCxnSpPr>
          <p:nvPr/>
        </p:nvCxnSpPr>
        <p:spPr>
          <a:xfrm flipH="1" flipV="1">
            <a:off x="8823501" y="2337740"/>
            <a:ext cx="204582" cy="63596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8460961" y="1838842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  <a:stCxn id="48" idx="0"/>
            <a:endCxn id="15" idx="1"/>
          </p:cNvCxnSpPr>
          <p:nvPr/>
        </p:nvCxnSpPr>
        <p:spPr>
          <a:xfrm flipV="1">
            <a:off x="8545573" y="921665"/>
            <a:ext cx="332521" cy="917177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D73F94A-040C-CF2E-DE97-403A7F0415A9}"/>
              </a:ext>
            </a:extLst>
          </p:cNvPr>
          <p:cNvSpPr txBox="1"/>
          <p:nvPr/>
        </p:nvSpPr>
        <p:spPr>
          <a:xfrm>
            <a:off x="391885" y="340120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5903770-E3C5-923E-7485-12F753F2EE70}"/>
              </a:ext>
            </a:extLst>
          </p:cNvPr>
          <p:cNvSpPr txBox="1"/>
          <p:nvPr/>
        </p:nvSpPr>
        <p:spPr>
          <a:xfrm>
            <a:off x="2875160" y="158966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0AC751-63A3-697E-836F-187DC94CE8CC}"/>
              </a:ext>
            </a:extLst>
          </p:cNvPr>
          <p:cNvSpPr txBox="1"/>
          <p:nvPr/>
        </p:nvSpPr>
        <p:spPr>
          <a:xfrm>
            <a:off x="512769" y="62192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tag click script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C2A9FD36-F762-63BB-4B7D-12B62573F259}"/>
              </a:ext>
            </a:extLst>
          </p:cNvPr>
          <p:cNvSpPr txBox="1"/>
          <p:nvPr/>
        </p:nvSpPr>
        <p:spPr>
          <a:xfrm>
            <a:off x="9028083" y="34064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Navigation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9313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633850" y="484760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mobile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830822" y="850687"/>
            <a:ext cx="6472052" cy="60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기존에 네비게이션 페이지는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display : none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사라졌으며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네비게이션 버튼의 클릭을 통해 전체 화면을 통해 나타난다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</p:cNvCxnSpPr>
          <p:nvPr/>
        </p:nvCxnSpPr>
        <p:spPr>
          <a:xfrm flipV="1">
            <a:off x="4248061" y="1445848"/>
            <a:ext cx="0" cy="40930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1889-7FF8-197A-C738-F26189D2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8" y="1834710"/>
            <a:ext cx="3849158" cy="4664701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4163450" y="1805161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A6A64EB-9EC8-838E-BBAB-4CCBF7A6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88" y="1834710"/>
            <a:ext cx="4375372" cy="466470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014DFF2D-10D8-3F82-31A0-8F8883A0F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7497"/>
          <a:stretch/>
        </p:blipFill>
        <p:spPr>
          <a:xfrm>
            <a:off x="8676639" y="4719142"/>
            <a:ext cx="3180459" cy="1780269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793A8573-15AB-6337-44D0-86DBF1F5326C}"/>
              </a:ext>
            </a:extLst>
          </p:cNvPr>
          <p:cNvSpPr txBox="1"/>
          <p:nvPr/>
        </p:nvSpPr>
        <p:spPr>
          <a:xfrm>
            <a:off x="5067534" y="1490559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 Button 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 page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2711605-3A00-4FA4-8431-7AFC25909C36}"/>
              </a:ext>
            </a:extLst>
          </p:cNvPr>
          <p:cNvSpPr txBox="1"/>
          <p:nvPr/>
        </p:nvSpPr>
        <p:spPr>
          <a:xfrm>
            <a:off x="533739" y="151469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E2C85BCE-4A7A-16B6-E243-80048475B4DB}"/>
              </a:ext>
            </a:extLst>
          </p:cNvPr>
          <p:cNvSpPr txBox="1"/>
          <p:nvPr/>
        </p:nvSpPr>
        <p:spPr>
          <a:xfrm>
            <a:off x="9580647" y="4385445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Tab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" name="Google Shape;357;p13">
            <a:extLst>
              <a:ext uri="{FF2B5EF4-FFF2-40B4-BE49-F238E27FC236}">
                <a16:creationId xmlns:a16="http://schemas.microsoft.com/office/drawing/2014/main" id="{30A960CE-0A65-301F-15C9-6E6AA50626FC}"/>
              </a:ext>
            </a:extLst>
          </p:cNvPr>
          <p:cNvSpPr txBox="1"/>
          <p:nvPr/>
        </p:nvSpPr>
        <p:spPr>
          <a:xfrm>
            <a:off x="533739" y="358589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298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CB3AED7B-2C26-438C-D6B4-E1A3F2112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0368D73-9935-EF71-F093-90652F33D0B5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936078A7-D30C-9C0A-4A2E-833ACBE56C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CC1363E1-5115-A7B0-6964-7FA20CE4B14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E8EE58-0E7E-5961-60BE-7CA7E575E3C3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8D277B19-6DB2-C672-9527-CF1181B0874F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91F4549-F123-FB39-5A58-C079D2565138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ED2DE8A1-2747-5C60-207C-9A1FEBA18D65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EDEA077-C429-5F4F-95F0-49A4DD844610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66B6F44-5696-D918-5ACA-A51869ABFF9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C4A1BB3C-DC78-C426-B0B8-5D8E503EA6E4}"/>
              </a:ext>
            </a:extLst>
          </p:cNvPr>
          <p:cNvSpPr txBox="1"/>
          <p:nvPr/>
        </p:nvSpPr>
        <p:spPr>
          <a:xfrm>
            <a:off x="3322957" y="1682433"/>
            <a:ext cx="3037362" cy="131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Local Storage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응용한 로그인 유지</a:t>
            </a:r>
            <a:endParaRPr lang="ko-KR" altLang="en-US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52B2B0-C509-92EB-4702-47FF9464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772" y="832051"/>
            <a:ext cx="3879981" cy="5658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7D9BC2-AD6E-3139-4D27-209B7FA15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357" y="2909433"/>
            <a:ext cx="4066274" cy="2849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6A7D1E-5F05-0892-934D-B90667BB4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522" y="4976105"/>
            <a:ext cx="2178769" cy="1674885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3B008FC-E6AE-3E8D-A680-7E630160D583}"/>
              </a:ext>
            </a:extLst>
          </p:cNvPr>
          <p:cNvSpPr txBox="1"/>
          <p:nvPr/>
        </p:nvSpPr>
        <p:spPr>
          <a:xfrm>
            <a:off x="2968357" y="25706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화면과 팝업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5C362DC-8A9C-5A96-8084-F48F27F8142C}"/>
              </a:ext>
            </a:extLst>
          </p:cNvPr>
          <p:cNvSpPr txBox="1"/>
          <p:nvPr/>
        </p:nvSpPr>
        <p:spPr>
          <a:xfrm>
            <a:off x="7880772" y="4983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2524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F0B23B-1E9F-29C1-E061-38DB9A2E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865" y="878544"/>
            <a:ext cx="5523485" cy="5587340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025597" y="1259531"/>
            <a:ext cx="3037362" cy="131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데이터 베이스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(DB)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대신한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material.js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스크립트 데이터 저장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87532EC-EA25-C0A6-A172-A8679DB57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044" y="701974"/>
            <a:ext cx="2114042" cy="18407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1AC18A-E3DF-532E-ABB6-0F076580B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240" y="5002913"/>
            <a:ext cx="3596841" cy="14877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06B4443-4DC0-6DCB-58E8-6222AFFC9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240" y="4105205"/>
            <a:ext cx="3312772" cy="54589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7B621A9-46DD-F50A-F22E-20AE618A577B}"/>
              </a:ext>
            </a:extLst>
          </p:cNvPr>
          <p:cNvSpPr txBox="1"/>
          <p:nvPr/>
        </p:nvSpPr>
        <p:spPr>
          <a:xfrm>
            <a:off x="6244865" y="43293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변수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50384B1-BCDD-D9CF-3579-D1FB1A5CDC33}"/>
              </a:ext>
            </a:extLst>
          </p:cNvPr>
          <p:cNvSpPr txBox="1"/>
          <p:nvPr/>
        </p:nvSpPr>
        <p:spPr>
          <a:xfrm>
            <a:off x="2903240" y="3716169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</a:t>
            </a: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변수 불러오기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8AF3EA28-D1DF-57C7-262A-DBA5F29286F6}"/>
              </a:ext>
            </a:extLst>
          </p:cNvPr>
          <p:cNvSpPr txBox="1"/>
          <p:nvPr/>
        </p:nvSpPr>
        <p:spPr>
          <a:xfrm>
            <a:off x="2860398" y="4706441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변수 응용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443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기초객체지향 프로그래밍 활용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Swing Project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7509452" y="2616628"/>
            <a:ext cx="3102315" cy="4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인가요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509452" y="3293185"/>
            <a:ext cx="3434009" cy="17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lt1"/>
                </a:solidFill>
              </a:rPr>
              <a:t>밀키트 생산을 관리하는 프로그램을 만드는 프로젝트를 실시했습니다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3DD55-ACF9-E522-B8C1-31B1F469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0" y="2616628"/>
            <a:ext cx="3693254" cy="29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8;p12">
            <a:extLst>
              <a:ext uri="{FF2B5EF4-FFF2-40B4-BE49-F238E27FC236}">
                <a16:creationId xmlns:a16="http://schemas.microsoft.com/office/drawing/2014/main" id="{0A9371A9-4C3E-4FD1-80BC-C8192330DAC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3" name="Google Shape;309;p12">
            <a:extLst>
              <a:ext uri="{FF2B5EF4-FFF2-40B4-BE49-F238E27FC236}">
                <a16:creationId xmlns:a16="http://schemas.microsoft.com/office/drawing/2014/main" id="{25DECD2B-BDA7-65B5-E6ED-0FBEBB0D8C2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10;p12">
            <a:extLst>
              <a:ext uri="{FF2B5EF4-FFF2-40B4-BE49-F238E27FC236}">
                <a16:creationId xmlns:a16="http://schemas.microsoft.com/office/drawing/2014/main" id="{782797FC-429B-0569-8C25-8C64C123BC1B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11;p12">
            <a:extLst>
              <a:ext uri="{FF2B5EF4-FFF2-40B4-BE49-F238E27FC236}">
                <a16:creationId xmlns:a16="http://schemas.microsoft.com/office/drawing/2014/main" id="{8857E958-67B8-199E-8DB4-95B51FDA9C8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28123E4-81F6-AFE3-D709-17E3730E27D6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00BF4660-91D5-FCC9-AF72-E7E0240E50E5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FBBB868-5C86-F7BF-5175-508089CA3A2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3FE91BF-463E-F5A3-390F-B99A044EE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FFA77EED-9C6F-2DCA-0840-BC27087476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1562FC8-081C-085D-2E8A-29A5640399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63AD3B4-44B0-1869-D0B8-FA5BFF81FB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631922BD-7845-A9E3-3F0C-E24541D552C6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E966604D-B27F-70A2-B5E1-671066640ED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F25B123-617C-A2A1-D976-876BEB6DD4BD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494F5E71-9813-019B-2972-A1D2BF96479E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4A2E07E-F7CB-8031-9FCF-E93BA4E785D2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B422C3ED-5F21-AEE4-A60B-5A3BC8E0122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554633BF-6079-3415-317B-EEF2C8E86CD9}"/>
              </a:ext>
            </a:extLst>
          </p:cNvPr>
          <p:cNvSpPr txBox="1"/>
          <p:nvPr/>
        </p:nvSpPr>
        <p:spPr>
          <a:xfrm>
            <a:off x="3025597" y="1558170"/>
            <a:ext cx="3037362" cy="187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endParaRPr lang="en-US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상품의 정보가 바뀌면 관리자 권한으로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수정할 수 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95CEE-D04D-5EFC-7736-E8977CC8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084" y="1366452"/>
            <a:ext cx="4946638" cy="5207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95471B-E2DE-6C96-8C50-088268C01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050" y="3727639"/>
            <a:ext cx="4302003" cy="229124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A33E945-CBF4-A03C-5F4D-7E5B50776CD2}"/>
              </a:ext>
            </a:extLst>
          </p:cNvPr>
          <p:cNvSpPr txBox="1"/>
          <p:nvPr/>
        </p:nvSpPr>
        <p:spPr>
          <a:xfrm>
            <a:off x="2853050" y="33611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AF78FE6-469A-32FA-088F-DEB7A42D7800}"/>
              </a:ext>
            </a:extLst>
          </p:cNvPr>
          <p:cNvSpPr txBox="1"/>
          <p:nvPr/>
        </p:nvSpPr>
        <p:spPr>
          <a:xfrm>
            <a:off x="6629403" y="79610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 태그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31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4DD9B2D-695C-69C9-4A21-C6F23BAFF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E5D0FD0A-01A9-1E11-129A-218B07D2363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01ECFDD-93A7-2828-908E-2F039C9F4D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A7A6212F-BFEE-D907-7D31-FB140E33FA7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E709BF0-9315-9800-4256-E30E47F91F90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B80F3C2-55E7-EF12-EB70-D3CDDC71C627}"/>
              </a:ext>
            </a:extLst>
          </p:cNvPr>
          <p:cNvSpPr txBox="1"/>
          <p:nvPr/>
        </p:nvSpPr>
        <p:spPr>
          <a:xfrm>
            <a:off x="3207505" y="1465658"/>
            <a:ext cx="4119570" cy="84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제품 조회를 할 때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자동으로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LOTNO,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단위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상품자재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제조법이 조회된다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F171EA5-953E-B9A4-BD70-8BFDE8B161E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C23CAD6-9C08-A485-C0C2-6B334EAC30B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B65E0A62-D4B7-B6D9-6D44-83D64CBE8628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7C836172-60B6-3F9E-655E-6897A1604864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0252D55-26D7-88FF-F49F-F9BA02315952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4C529A-A642-CFA8-6905-CB44DD413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267" y="1097224"/>
            <a:ext cx="4236369" cy="5461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B71202-AC6C-F169-04E6-A1B1AA44A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40" y="3012713"/>
            <a:ext cx="4887803" cy="3453171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F696A-969A-9432-12E9-AD80875909E6}"/>
              </a:ext>
            </a:extLst>
          </p:cNvPr>
          <p:cNvSpPr txBox="1"/>
          <p:nvPr/>
        </p:nvSpPr>
        <p:spPr>
          <a:xfrm>
            <a:off x="2845932" y="267901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 조회로 상품자재정보 조회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23866C8F-4A07-224D-4551-F6E30477D927}"/>
              </a:ext>
            </a:extLst>
          </p:cNvPr>
          <p:cNvSpPr txBox="1"/>
          <p:nvPr/>
        </p:nvSpPr>
        <p:spPr>
          <a:xfrm>
            <a:off x="7698267" y="740253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 작성과 출력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0484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77F97C5-7973-8041-A046-A24869633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CEEF037A-46D6-7FCB-BD4F-34B553572CC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1239F9C7-2EBB-3B17-3625-1001ACCF6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826E003-60E2-C975-BCDF-C22F36E1EB4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0D5C5DA5-C2DE-BEDA-07FC-A2C9203F7218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3BCEA91D-B737-3DE3-6E17-44D112B78CCD}"/>
              </a:ext>
            </a:extLst>
          </p:cNvPr>
          <p:cNvSpPr txBox="1"/>
          <p:nvPr/>
        </p:nvSpPr>
        <p:spPr>
          <a:xfrm>
            <a:off x="3207503" y="1102889"/>
            <a:ext cx="4583540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 관리의 품질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66F16B47-DAB3-1FE9-B884-CC0E2E3676F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6CDBAE6-CD44-F9C7-BD6F-BDB32312635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9865D44E-8112-769C-7719-86B70F86ECEB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8ED406E-9FCD-53D1-01DE-0E98497E0F81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AD6BBA7-64A8-8A56-4B65-298DB6B5EC91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90574-2D37-0983-BD54-AAA2370D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793" y="933969"/>
            <a:ext cx="3720557" cy="5587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449340-932B-660D-3799-D23C681FB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254" y="2290008"/>
            <a:ext cx="4928184" cy="4144776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F029539-7670-3997-4666-8E929CD7CE08}"/>
              </a:ext>
            </a:extLst>
          </p:cNvPr>
          <p:cNvSpPr txBox="1"/>
          <p:nvPr/>
        </p:nvSpPr>
        <p:spPr>
          <a:xfrm>
            <a:off x="3231254" y="1887724"/>
            <a:ext cx="4559789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품질등록의 합격여부 판별과 최종 관리 결과 출력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E45A916-D1F4-6101-0170-D49308A642D6}"/>
              </a:ext>
            </a:extLst>
          </p:cNvPr>
          <p:cNvSpPr txBox="1"/>
          <p:nvPr/>
        </p:nvSpPr>
        <p:spPr>
          <a:xfrm>
            <a:off x="8047793" y="6002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품질등록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6062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8AA20CE-2A3A-F53D-4DFD-07D0D4EC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B938382B-52E3-8BFC-3911-C630CD72BAB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F8CCDF72-36A9-CC5C-94BD-06EE94B59C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7C9BC312-F005-C8CE-356C-96DD0EECF95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898E125-AA91-E26D-9889-A52F2F4A53EB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B0CBFDD-3317-24AB-6847-D99933706D2A}"/>
              </a:ext>
            </a:extLst>
          </p:cNvPr>
          <p:cNvSpPr txBox="1"/>
          <p:nvPr/>
        </p:nvSpPr>
        <p:spPr>
          <a:xfrm>
            <a:off x="3207504" y="1141347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대시보드를 저장하면 해당 영역에서 상품의 정보를 편리하게 볼 수 있는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제공해준다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1EEE83A-D012-5F8E-5870-4B3D6D99735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04A876C5-3519-1235-E0D9-98E36C57CA0C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61AF6B78-E136-D14E-D479-DFCB0FEE4A1D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C838A53-7BA7-A9BC-4680-B4BC80F663E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96C48227-74E8-0FDC-E227-8B65D269310A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8CF74-2AF3-F65F-F494-3B8A5AF48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106" y="565044"/>
            <a:ext cx="2827805" cy="5727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6A307-C368-3900-7C2A-52ECD764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13" y="3269547"/>
            <a:ext cx="2395437" cy="2319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A5C14-BE10-306D-36B9-B0F5B6342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790" y="4306459"/>
            <a:ext cx="2360579" cy="23154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250176-EC0F-20BE-B50C-484187AFF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553" y="1938197"/>
            <a:ext cx="2395437" cy="2362623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6B40D472-7CD0-5705-330C-44278C36A5E5}"/>
              </a:ext>
            </a:extLst>
          </p:cNvPr>
          <p:cNvSpPr txBox="1"/>
          <p:nvPr/>
        </p:nvSpPr>
        <p:spPr>
          <a:xfrm>
            <a:off x="8635106" y="231347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대시보드 스크립트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692FBDF6-3F3C-A74D-F24D-6EFF1F9A06AC}"/>
              </a:ext>
            </a:extLst>
          </p:cNvPr>
          <p:cNvSpPr txBox="1"/>
          <p:nvPr/>
        </p:nvSpPr>
        <p:spPr>
          <a:xfrm>
            <a:off x="3287613" y="2935850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대시보드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0766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8731FCAC-015A-30FB-0F53-035E4AEF5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65F227ED-5D89-FCD7-E5D1-F52322879CD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E889DDB-E34D-6981-3025-5A49B19ADB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5685D15-877D-76C4-C5FB-BD5023A078D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E6270736-52E5-DE43-8E26-E372EC58D79A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06C04364-0EF9-8ECF-393D-CA888517CBB0}"/>
              </a:ext>
            </a:extLst>
          </p:cNvPr>
          <p:cNvSpPr txBox="1"/>
          <p:nvPr/>
        </p:nvSpPr>
        <p:spPr>
          <a:xfrm>
            <a:off x="3207504" y="1346559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일반 게시판의 글쓰기 버튼을 눌러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작성 페이지로 이동해 내가 작성한 내용을 일반 게시판에 작성할 수 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12DFAB-D86D-14DD-8A32-9D28737D4204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C8486588-D0C6-AF47-6266-2482494B9600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A8397ED-7BB4-1FF1-2F89-A770891ACF90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C8A4BE9E-0048-06C9-F557-1620105F7DA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CFCA2A2-CC81-099B-21E4-9B79C31A5328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33B15E-05AA-F5F4-16D5-5018C7AD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34" y="2998788"/>
            <a:ext cx="3853521" cy="2056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A375FE-E5FA-BFBD-9CAD-E129F0F08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364" y="3132771"/>
            <a:ext cx="3519986" cy="3071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9C3FA-D7B5-5821-5D3C-1677E9D7A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504" y="4356527"/>
            <a:ext cx="4719729" cy="18234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42E02B-D419-B4D5-3A81-A64691658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568" y="1452892"/>
            <a:ext cx="3005577" cy="97262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FB0F0363-0009-2AF7-F769-51B02F90E3C0}"/>
              </a:ext>
            </a:extLst>
          </p:cNvPr>
          <p:cNvSpPr txBox="1"/>
          <p:nvPr/>
        </p:nvSpPr>
        <p:spPr>
          <a:xfrm>
            <a:off x="3103307" y="2665091"/>
            <a:ext cx="4904492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작성 페이지의 이동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B123CA31-5492-DEBC-BFB1-F060BCEBFCFD}"/>
              </a:ext>
            </a:extLst>
          </p:cNvPr>
          <p:cNvSpPr txBox="1"/>
          <p:nvPr/>
        </p:nvSpPr>
        <p:spPr>
          <a:xfrm>
            <a:off x="8505568" y="1050871"/>
            <a:ext cx="1377023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작성 완료 알림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267135C9-AD26-8762-20A5-F7088F4B3DA3}"/>
              </a:ext>
            </a:extLst>
          </p:cNvPr>
          <p:cNvSpPr txBox="1"/>
          <p:nvPr/>
        </p:nvSpPr>
        <p:spPr>
          <a:xfrm>
            <a:off x="8378355" y="2818058"/>
            <a:ext cx="196846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일반 게시판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0232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138;p4">
            <a:extLst>
              <a:ext uri="{FF2B5EF4-FFF2-40B4-BE49-F238E27FC236}">
                <a16:creationId xmlns:a16="http://schemas.microsoft.com/office/drawing/2014/main" id="{D7387145-9405-DA94-63DA-236C25A47CD1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9;p4">
            <a:extLst>
              <a:ext uri="{FF2B5EF4-FFF2-40B4-BE49-F238E27FC236}">
                <a16:creationId xmlns:a16="http://schemas.microsoft.com/office/drawing/2014/main" id="{8D15C196-E9BE-9E12-28A3-1288FA90A61A}"/>
              </a:ext>
            </a:extLst>
          </p:cNvPr>
          <p:cNvSpPr/>
          <p:nvPr/>
        </p:nvSpPr>
        <p:spPr>
          <a:xfrm>
            <a:off x="3456888" y="149135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Picture 7" descr="A cartoon of a child&#10;&#10;Description automatically generated">
            <a:extLst>
              <a:ext uri="{FF2B5EF4-FFF2-40B4-BE49-F238E27FC236}">
                <a16:creationId xmlns:a16="http://schemas.microsoft.com/office/drawing/2014/main" id="{6570B389-27FF-47BB-EC05-8B0A29DB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91354"/>
            <a:ext cx="1440000" cy="1440000"/>
          </a:xfrm>
          <a:prstGeom prst="ellipse">
            <a:avLst/>
          </a:prstGeom>
        </p:spPr>
      </p:pic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</a:t>
            </a:r>
            <a:endParaRPr lang="en-US" altLang="ko-KR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채민병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8311462" cy="25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 학원에 와서 여러가지를 배우고 첫 프로젝트까지 협업하게 되어 그 끝맺음에 있어서 제 자신에게 수고했다고 말하고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단지 혼자 공부를 하는 것과 프로젝트에서 응용하는 것은 큰 차이가 있었습니다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뿐만 아니라 협업하는 부분도 함께 만들어가는 과정에서 중요했는데 제가 그 부분이 많이 부족했던 것 같아 차차 인지해 나가고 다음 프로젝트에선 더 도움이 될 수 있도록 노력해야 할 것입니다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코딩은 수단이며 본질은 협업과 문제해결에 더 초점을 두어야 올바른 개발자가 될 수 있다 생각합니다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아직은 모르는 것이 많지만 더 찾아보고 내가 배운 것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모른다면 알아가려는 노력으로 성장하고자 하는 팀원이 되겠다고 후기를 남깁니다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7607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김경민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35726" y="3721108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프로젝트인 만큼 팀원과의 소통을 중시하였고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팀원들과 지속적인 피드백을 통해 좀 더 괜찮은 산출물을 만들려고 노력한 결과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좋은 결과물이 나온 것 같습니다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팀원들 고생 많으셨어요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35726" y="3136892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DB40E92B-E34F-4560-6727-6C906846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26" y="1487727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B9DE44C9-F436-423D-ED4D-763160CA2D2F}"/>
              </a:ext>
            </a:extLst>
          </p:cNvPr>
          <p:cNvSpPr/>
          <p:nvPr/>
        </p:nvSpPr>
        <p:spPr>
          <a:xfrm>
            <a:off x="3435726" y="1486231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2141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679685"/>
            <a:ext cx="8477624" cy="275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이번 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MES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진행하며 실적등록과 품질 관리 페이지 개발을 담당하게 된 박혜성입니다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기간 중 가장 기억에 남는 순간은 사용자의 관점에서 편의성을 고려하여 디자인을 고민했던 점이 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그리고 프로젝트를 진행하는 동안 팀원들과의 원할한 소통과 협업이 얼마나 중요한지 다시 한 번 깨달았습니다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각자의 역할에 최선을 다하면서 서로의 의견을 경청하고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 발생 시 함께 해결해 나가는 과정은 저의 문제 해결 능력과 커뮤니케이션 스킬을 한층 더 발전시켜 주었습니다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9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095469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63DCAA20-9301-68FB-0E08-0AD6FA8FE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88" y="1473737"/>
            <a:ext cx="1440000" cy="1440000"/>
          </a:xfrm>
          <a:prstGeom prst="ellipse">
            <a:avLst/>
          </a:prstGeom>
        </p:spPr>
      </p:pic>
      <p:sp>
        <p:nvSpPr>
          <p:cNvPr id="23" name="Google Shape;158;p5">
            <a:extLst>
              <a:ext uri="{FF2B5EF4-FFF2-40B4-BE49-F238E27FC236}">
                <a16:creationId xmlns:a16="http://schemas.microsoft.com/office/drawing/2014/main" id="{076A3181-AE17-51CD-2FDB-048FA47EC098}"/>
              </a:ext>
            </a:extLst>
          </p:cNvPr>
          <p:cNvSpPr/>
          <p:nvPr/>
        </p:nvSpPr>
        <p:spPr>
          <a:xfrm>
            <a:off x="3458365" y="1475342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8DAAA07A-4A0A-27A7-285F-6BD7065FA4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박혜성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321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서영석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082163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Google Shape;211;p8">
            <a:extLst>
              <a:ext uri="{FF2B5EF4-FFF2-40B4-BE49-F238E27FC236}">
                <a16:creationId xmlns:a16="http://schemas.microsoft.com/office/drawing/2014/main" id="{79BA9442-3439-217B-96FF-A38098A966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844" b="4020"/>
          <a:stretch/>
        </p:blipFill>
        <p:spPr>
          <a:xfrm>
            <a:off x="3456888" y="1468867"/>
            <a:ext cx="1440000" cy="14400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4" name="Google Shape;158;p5">
            <a:extLst>
              <a:ext uri="{FF2B5EF4-FFF2-40B4-BE49-F238E27FC236}">
                <a16:creationId xmlns:a16="http://schemas.microsoft.com/office/drawing/2014/main" id="{AB035D10-E63C-C9F6-30DA-B9DCF3500E5C}"/>
              </a:ext>
            </a:extLst>
          </p:cNvPr>
          <p:cNvSpPr/>
          <p:nvPr/>
        </p:nvSpPr>
        <p:spPr>
          <a:xfrm>
            <a:off x="3456888" y="1457522"/>
            <a:ext cx="1440000" cy="144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75C5C5E-E55C-3BE6-2EC8-0429B8C1E412}"/>
              </a:ext>
            </a:extLst>
          </p:cNvPr>
          <p:cNvSpPr txBox="1"/>
          <p:nvPr/>
        </p:nvSpPr>
        <p:spPr>
          <a:xfrm>
            <a:off x="3456888" y="3666379"/>
            <a:ext cx="7981133" cy="236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팀원분들께 진심으로 감사합니다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MES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프로젝트를 진행하고 구성을 이해하는 과정에 잘 이해되지 않는 부분을 모든 팀원분들께서 친절히 설명해주시고 도움을 많이 받았습니다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또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DB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사용하지 않은 주제였지만 다른 방법으로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html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간 로딩을 하고자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JSON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을 응용해보았고 이 도전은 제게 큰 공부가 되었습니다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이번 프로젝트에서 저는 정말 훌륭한 팀원들을 만났다 자신있게 말씀드리고 싶습니다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7853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Review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3528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124" y="431852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488" y="3572092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프로젝트 후기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6879CADE-098A-6A90-7508-2E60D646CF08}"/>
              </a:ext>
            </a:extLst>
          </p:cNvPr>
          <p:cNvSpPr txBox="1"/>
          <p:nvPr/>
        </p:nvSpPr>
        <p:spPr>
          <a:xfrm>
            <a:off x="5132476" y="1669520"/>
            <a:ext cx="4783421" cy="108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sz="2000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안혜리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A046F886-899E-638C-80B2-C4396B0C923C}"/>
              </a:ext>
            </a:extLst>
          </p:cNvPr>
          <p:cNvSpPr txBox="1"/>
          <p:nvPr/>
        </p:nvSpPr>
        <p:spPr>
          <a:xfrm>
            <a:off x="3456888" y="3926647"/>
            <a:ext cx="8000006" cy="25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이번 조별 과제를 함께하면서 정말 즐거운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시간이였습니다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각자 맡은 역할을 열심히 해준 덕분에 우리가 좋은 결과를 낼 수 있었던 것 같아요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서로 도와가며 힘든 순간도 함께 이겨내고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많은 것을 배운 소중한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시간이였어요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많이 부족하지만 제 힘과 팀원들의 힘으로 페이지 하나씩 완성하고 나니 뿌듯했습니다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2362052C-FD55-7A5E-C55F-18EE8C3FF9E3}"/>
              </a:ext>
            </a:extLst>
          </p:cNvPr>
          <p:cNvSpPr txBox="1"/>
          <p:nvPr/>
        </p:nvSpPr>
        <p:spPr>
          <a:xfrm>
            <a:off x="3456888" y="3342431"/>
            <a:ext cx="4783421" cy="58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400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마치며</a:t>
            </a:r>
            <a:r>
              <a:rPr lang="en-US" altLang="ko-KR" sz="2400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  <a:endParaRPr sz="2400"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Picture 2" descr="A cartoon of a person with short black hair&#10;&#10;Description automatically generated">
            <a:extLst>
              <a:ext uri="{FF2B5EF4-FFF2-40B4-BE49-F238E27FC236}">
                <a16:creationId xmlns:a16="http://schemas.microsoft.com/office/drawing/2014/main" id="{CE79A08B-1D6F-78A8-95AD-8490481FA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808" y="1440799"/>
            <a:ext cx="1440000" cy="1440000"/>
          </a:xfrm>
          <a:prstGeom prst="ellipse">
            <a:avLst/>
          </a:prstGeom>
        </p:spPr>
      </p:pic>
      <p:sp>
        <p:nvSpPr>
          <p:cNvPr id="14" name="Google Shape;158;p5">
            <a:extLst>
              <a:ext uri="{FF2B5EF4-FFF2-40B4-BE49-F238E27FC236}">
                <a16:creationId xmlns:a16="http://schemas.microsoft.com/office/drawing/2014/main" id="{982C7CE1-AE3B-DE23-C893-ECBCD1D8BFD2}"/>
              </a:ext>
            </a:extLst>
          </p:cNvPr>
          <p:cNvSpPr/>
          <p:nvPr/>
        </p:nvSpPr>
        <p:spPr>
          <a:xfrm>
            <a:off x="3435726" y="1442404"/>
            <a:ext cx="1440000" cy="1440000"/>
          </a:xfrm>
          <a:prstGeom prst="ellipse">
            <a:avLst/>
          </a:prstGeom>
          <a:noFill/>
          <a:ln w="19050" cap="flat" cmpd="sng">
            <a:solidFill>
              <a:srgbClr val="569C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9842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9B64F93-5287-3A62-7113-82C7E2B0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>
            <a:extLst>
              <a:ext uri="{FF2B5EF4-FFF2-40B4-BE49-F238E27FC236}">
                <a16:creationId xmlns:a16="http://schemas.microsoft.com/office/drawing/2014/main" id="{DA19C77F-976B-8ABF-E088-09AFC059EC4C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>
            <a:extLst>
              <a:ext uri="{FF2B5EF4-FFF2-40B4-BE49-F238E27FC236}">
                <a16:creationId xmlns:a16="http://schemas.microsoft.com/office/drawing/2014/main" id="{5810BECD-9B7D-E81A-60D0-01BEE07EA963}"/>
              </a:ext>
            </a:extLst>
          </p:cNvPr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선정 이유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>
            <a:extLst>
              <a:ext uri="{FF2B5EF4-FFF2-40B4-BE49-F238E27FC236}">
                <a16:creationId xmlns:a16="http://schemas.microsoft.com/office/drawing/2014/main" id="{51BFF280-BA91-F6A9-D74C-E5020842F229}"/>
              </a:ext>
            </a:extLst>
          </p:cNvPr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>
            <a:extLst>
              <a:ext uri="{FF2B5EF4-FFF2-40B4-BE49-F238E27FC236}">
                <a16:creationId xmlns:a16="http://schemas.microsoft.com/office/drawing/2014/main" id="{9494C545-F9FD-EA87-9405-C9C7DD4EBF1E}"/>
              </a:ext>
            </a:extLst>
          </p:cNvPr>
          <p:cNvSpPr txBox="1"/>
          <p:nvPr/>
        </p:nvSpPr>
        <p:spPr>
          <a:xfrm>
            <a:off x="3497031" y="2131867"/>
            <a:ext cx="7887567" cy="16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이해를 높이고자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밀키트 생산관리를 선택했습니다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dirty="0">
                <a:solidFill>
                  <a:schemeClr val="lt1"/>
                </a:solidFill>
              </a:rPr>
              <a:t>밀키트는 다른 제조업 관리와는 다르게 신선 식재료의 관리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생산 공정 최적화 등이 </a:t>
            </a:r>
            <a:r>
              <a:rPr lang="ko-KR" altLang="en-US" sz="1800" dirty="0" err="1">
                <a:solidFill>
                  <a:schemeClr val="lt1"/>
                </a:solidFill>
              </a:rPr>
              <a:t>요구돠기에</a:t>
            </a:r>
            <a:r>
              <a:rPr lang="ko-KR" altLang="en-US" sz="1800" dirty="0">
                <a:solidFill>
                  <a:schemeClr val="lt1"/>
                </a:solidFill>
              </a:rPr>
              <a:t> 관리의 구체적인 과정을 분석하는 것에 흥미와 교육적 가치가 높게 판단되어 밀키트 생산관리로 선정했습니다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62;p10">
            <a:extLst>
              <a:ext uri="{FF2B5EF4-FFF2-40B4-BE49-F238E27FC236}">
                <a16:creationId xmlns:a16="http://schemas.microsoft.com/office/drawing/2014/main" id="{7D97F121-26B5-74CC-0069-DB459D9E9219}"/>
              </a:ext>
            </a:extLst>
          </p:cNvPr>
          <p:cNvSpPr txBox="1"/>
          <p:nvPr/>
        </p:nvSpPr>
        <p:spPr>
          <a:xfrm>
            <a:off x="3235732" y="389491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목표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267;p10">
            <a:extLst>
              <a:ext uri="{FF2B5EF4-FFF2-40B4-BE49-F238E27FC236}">
                <a16:creationId xmlns:a16="http://schemas.microsoft.com/office/drawing/2014/main" id="{B6B117D4-113B-E7D1-3459-3CD1F0245B4F}"/>
              </a:ext>
            </a:extLst>
          </p:cNvPr>
          <p:cNvSpPr txBox="1"/>
          <p:nvPr/>
        </p:nvSpPr>
        <p:spPr>
          <a:xfrm>
            <a:off x="3497032" y="4624254"/>
            <a:ext cx="7887567" cy="129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생산관리를 위해 정확한 제품의 데이터와 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 보고서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게시판을 통한 조금 더 체계적이고 편리한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시스템의 개발을 목표로 하고 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08;p12">
            <a:extLst>
              <a:ext uri="{FF2B5EF4-FFF2-40B4-BE49-F238E27FC236}">
                <a16:creationId xmlns:a16="http://schemas.microsoft.com/office/drawing/2014/main" id="{481D6951-3C41-F33F-8656-25DC5220B6E2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9" name="Google Shape;309;p12">
            <a:extLst>
              <a:ext uri="{FF2B5EF4-FFF2-40B4-BE49-F238E27FC236}">
                <a16:creationId xmlns:a16="http://schemas.microsoft.com/office/drawing/2014/main" id="{6381C5BA-2109-F054-0270-4C92D0D6A172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10;p12">
            <a:extLst>
              <a:ext uri="{FF2B5EF4-FFF2-40B4-BE49-F238E27FC236}">
                <a16:creationId xmlns:a16="http://schemas.microsoft.com/office/drawing/2014/main" id="{4C60D22B-59EF-70A5-D59B-122515F50E2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4193250F-7849-97AA-2694-62CAFE20047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89D7B0B-8CA9-651B-0F7B-33E6C49BA330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F7873137-AEC5-8E20-8349-0A30C1AB7ABA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D747E3FD-B0A3-2581-93AE-2DAA7CB34A7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3370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FD550052-B40E-4868-8FBB-083FBDA5197F}"/>
              </a:ext>
            </a:extLst>
          </p:cNvPr>
          <p:cNvSpPr txBox="1"/>
          <p:nvPr/>
        </p:nvSpPr>
        <p:spPr>
          <a:xfrm>
            <a:off x="3336025" y="1964662"/>
            <a:ext cx="5519950" cy="29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F9290-B728-F381-D520-8C03388D6273}"/>
              </a:ext>
            </a:extLst>
          </p:cNvPr>
          <p:cNvSpPr/>
          <p:nvPr/>
        </p:nvSpPr>
        <p:spPr>
          <a:xfrm>
            <a:off x="1667775" y="596900"/>
            <a:ext cx="9194800" cy="5664200"/>
          </a:xfrm>
          <a:prstGeom prst="roundRect">
            <a:avLst/>
          </a:prstGeom>
          <a:noFill/>
          <a:ln w="38100">
            <a:solidFill>
              <a:srgbClr val="61D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E1FD41E7-B09B-E708-964B-537AEB442D91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기간</a:t>
            </a:r>
            <a:endParaRPr lang="en-US" altLang="ko-KR" sz="3200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2025.01.21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2025.02.10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4E6982-5425-ECD8-5084-56CC17E9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5"/>
          <a:stretch/>
        </p:blipFill>
        <p:spPr>
          <a:xfrm>
            <a:off x="5136776" y="-35516"/>
            <a:ext cx="7055224" cy="37535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8DA7D1-61AE-120F-7C26-C76D530E3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776" y="3707706"/>
            <a:ext cx="7055224" cy="3150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3259681F-CB57-5C32-5370-5FCA5B75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96C7B856-44C2-BE8D-852D-53DDD5DF6C69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기간</a:t>
            </a:r>
            <a:endParaRPr lang="en-US" altLang="ko-KR" sz="3200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2025.03.04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2025.03.21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19C019-3834-8D76-7B8A-950E9911F515}"/>
              </a:ext>
            </a:extLst>
          </p:cNvPr>
          <p:cNvGrpSpPr/>
          <p:nvPr/>
        </p:nvGrpSpPr>
        <p:grpSpPr>
          <a:xfrm>
            <a:off x="5080001" y="493193"/>
            <a:ext cx="7111999" cy="5871613"/>
            <a:chOff x="5080001" y="364012"/>
            <a:chExt cx="7111999" cy="587161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804D625-6A85-DBEC-D392-3E74BE29487E}"/>
                </a:ext>
              </a:extLst>
            </p:cNvPr>
            <p:cNvGrpSpPr/>
            <p:nvPr/>
          </p:nvGrpSpPr>
          <p:grpSpPr>
            <a:xfrm>
              <a:off x="5080001" y="622374"/>
              <a:ext cx="7111999" cy="5613251"/>
              <a:chOff x="5080000" y="570325"/>
              <a:chExt cx="7111999" cy="5613251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640F341-CDC1-50C7-684D-3CEDD9E23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0001" y="570325"/>
                <a:ext cx="7111998" cy="3367851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F0BDBB4-C83C-4B1A-9FE7-0334805AE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0000" y="3938176"/>
                <a:ext cx="7111999" cy="2245400"/>
              </a:xfrm>
              <a:prstGeom prst="rect">
                <a:avLst/>
              </a:prstGeom>
            </p:spPr>
          </p:pic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C80F15A-DAA5-3AB7-B442-78640E604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0001" y="364012"/>
              <a:ext cx="7111999" cy="2583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12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458914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11"/>
          <p:cNvSpPr/>
          <p:nvPr/>
        </p:nvSpPr>
        <p:spPr>
          <a:xfrm>
            <a:off x="7326054" y="3793978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3160339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565792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99418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0655997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3989978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318347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선정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역할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폰트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컬러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8948369" y="606267"/>
            <a:ext cx="2709639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4786364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4970999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분량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구성,역할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UI테스트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품목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관리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테스트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060252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5718723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1"/>
          <p:cNvSpPr/>
          <p:nvPr/>
        </p:nvSpPr>
        <p:spPr>
          <a:xfrm>
            <a:off x="6496433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6633215" y="1368419"/>
            <a:ext cx="1552060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01/22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UML구현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제작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6" name="Google Shape;296;p11"/>
          <p:cNvCxnSpPr>
            <a:stCxn id="294" idx="2"/>
          </p:cNvCxnSpPr>
          <p:nvPr/>
        </p:nvCxnSpPr>
        <p:spPr>
          <a:xfrm flipH="1">
            <a:off x="7396346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811168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829632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제작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904404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9832508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9969290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1차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10732358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11"/>
          <p:cNvSpPr/>
          <p:nvPr/>
        </p:nvSpPr>
        <p:spPr>
          <a:xfrm>
            <a:off x="3248596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6477255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529324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9550470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4078235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406604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구현 및 반응형 적용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서브 페이지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2, 3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5605699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5790334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생성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중간 팀 회의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서브 페이지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전략 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148509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6538058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7646825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7831460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75%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8579184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8726981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8863763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90%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9626831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890CD43C-D0F4-7C28-B415-E0015FA8B432}"/>
              </a:ext>
            </a:extLst>
          </p:cNvPr>
          <p:cNvSpPr/>
          <p:nvPr/>
        </p:nvSpPr>
        <p:spPr>
          <a:xfrm>
            <a:off x="7484423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AECFB37-F243-FC7D-1DB1-D3376C91E6B6}"/>
              </a:ext>
            </a:extLst>
          </p:cNvPr>
          <p:cNvSpPr/>
          <p:nvPr/>
        </p:nvSpPr>
        <p:spPr>
          <a:xfrm>
            <a:off x="6660934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8A47D502-7EBB-1470-AF18-BE0AC2A7D48E}"/>
              </a:ext>
            </a:extLst>
          </p:cNvPr>
          <p:cNvSpPr txBox="1"/>
          <p:nvPr/>
        </p:nvSpPr>
        <p:spPr>
          <a:xfrm>
            <a:off x="6797716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진행률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50%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932AF54C-4D66-0240-A006-52D7FF414506}"/>
              </a:ext>
            </a:extLst>
          </p:cNvPr>
          <p:cNvCxnSpPr>
            <a:stCxn id="3" idx="2"/>
          </p:cNvCxnSpPr>
          <p:nvPr/>
        </p:nvCxnSpPr>
        <p:spPr>
          <a:xfrm flipH="1">
            <a:off x="7560784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5;p11">
            <a:extLst>
              <a:ext uri="{FF2B5EF4-FFF2-40B4-BE49-F238E27FC236}">
                <a16:creationId xmlns:a16="http://schemas.microsoft.com/office/drawing/2014/main" id="{3437AD7D-745B-5E55-0A6C-EB2D0CFFD591}"/>
              </a:ext>
            </a:extLst>
          </p:cNvPr>
          <p:cNvSpPr/>
          <p:nvPr/>
        </p:nvSpPr>
        <p:spPr>
          <a:xfrm>
            <a:off x="1057045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97;p11">
            <a:extLst>
              <a:ext uri="{FF2B5EF4-FFF2-40B4-BE49-F238E27FC236}">
                <a16:creationId xmlns:a16="http://schemas.microsoft.com/office/drawing/2014/main" id="{CE99752E-5F6A-7F2D-98C3-20FB3CBD5913}"/>
              </a:ext>
            </a:extLst>
          </p:cNvPr>
          <p:cNvSpPr/>
          <p:nvPr/>
        </p:nvSpPr>
        <p:spPr>
          <a:xfrm>
            <a:off x="9687951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8;p11">
            <a:extLst>
              <a:ext uri="{FF2B5EF4-FFF2-40B4-BE49-F238E27FC236}">
                <a16:creationId xmlns:a16="http://schemas.microsoft.com/office/drawing/2014/main" id="{22FAEB57-8427-B688-7E63-18448E3994A3}"/>
              </a:ext>
            </a:extLst>
          </p:cNvPr>
          <p:cNvSpPr txBox="1"/>
          <p:nvPr/>
        </p:nvSpPr>
        <p:spPr>
          <a:xfrm>
            <a:off x="9872586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100%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검토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0" name="Google Shape;299;p11">
            <a:extLst>
              <a:ext uri="{FF2B5EF4-FFF2-40B4-BE49-F238E27FC236}">
                <a16:creationId xmlns:a16="http://schemas.microsoft.com/office/drawing/2014/main" id="{2B517603-190E-DB46-380C-D12225270B67}"/>
              </a:ext>
            </a:extLst>
          </p:cNvPr>
          <p:cNvCxnSpPr/>
          <p:nvPr/>
        </p:nvCxnSpPr>
        <p:spPr>
          <a:xfrm flipH="1">
            <a:off x="10620310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E1E12FC3-C446-7680-3375-D6FF2E9A666F}"/>
              </a:ext>
            </a:extLst>
          </p:cNvPr>
          <p:cNvSpPr/>
          <p:nvPr/>
        </p:nvSpPr>
        <p:spPr>
          <a:xfrm>
            <a:off x="3614177" y="3793976"/>
            <a:ext cx="140651" cy="140651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90;p11">
            <a:extLst>
              <a:ext uri="{FF2B5EF4-FFF2-40B4-BE49-F238E27FC236}">
                <a16:creationId xmlns:a16="http://schemas.microsoft.com/office/drawing/2014/main" id="{05F253D6-C422-C399-9F74-FFAA0D0BE4D9}"/>
              </a:ext>
            </a:extLst>
          </p:cNvPr>
          <p:cNvSpPr/>
          <p:nvPr/>
        </p:nvSpPr>
        <p:spPr>
          <a:xfrm>
            <a:off x="3028753" y="48095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1;p11">
            <a:extLst>
              <a:ext uri="{FF2B5EF4-FFF2-40B4-BE49-F238E27FC236}">
                <a16:creationId xmlns:a16="http://schemas.microsoft.com/office/drawing/2014/main" id="{D177BC5F-E3CA-5E57-27E3-26E6EE7D1CDE}"/>
              </a:ext>
            </a:extLst>
          </p:cNvPr>
          <p:cNvSpPr txBox="1"/>
          <p:nvPr/>
        </p:nvSpPr>
        <p:spPr>
          <a:xfrm>
            <a:off x="3213388" y="4601032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01/27~01/30</a:t>
            </a:r>
            <a:endParaRPr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 연휴기간</a:t>
            </a:r>
            <a:endParaRPr sz="10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" name="Google Shape;293;p11">
            <a:extLst>
              <a:ext uri="{FF2B5EF4-FFF2-40B4-BE49-F238E27FC236}">
                <a16:creationId xmlns:a16="http://schemas.microsoft.com/office/drawing/2014/main" id="{B19F2043-5E23-205E-F7A0-B5E6FCE74622}"/>
              </a:ext>
            </a:extLst>
          </p:cNvPr>
          <p:cNvCxnSpPr>
            <a:cxnSpLocks/>
          </p:cNvCxnSpPr>
          <p:nvPr/>
        </p:nvCxnSpPr>
        <p:spPr>
          <a:xfrm>
            <a:off x="3692381" y="3922720"/>
            <a:ext cx="0" cy="713812"/>
          </a:xfrm>
          <a:prstGeom prst="straightConnector1">
            <a:avLst/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60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</TotalTime>
  <Words>1476</Words>
  <Application>Microsoft Office PowerPoint</Application>
  <PresentationFormat>와이드스크린</PresentationFormat>
  <Paragraphs>545</Paragraphs>
  <Slides>50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7" baseType="lpstr">
      <vt:lpstr>Noto Sans Symbols</vt:lpstr>
      <vt:lpstr>나눔스퀘어 네오 Bold</vt:lpstr>
      <vt:lpstr>나눔스퀘어 네오 OTF Bold</vt:lpstr>
      <vt:lpstr>맑은 고딕</vt:lpstr>
      <vt:lpstr>맑은 고딕</vt:lpstr>
      <vt:lpstr>Arial</vt:lpstr>
      <vt:lpstr>Office 테마</vt:lpstr>
      <vt:lpstr>스마트 팩토리 MES 웹 솔루션 개발</vt:lpstr>
      <vt:lpstr>CONTENT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</vt:lpstr>
      <vt:lpstr>Intro</vt:lpstr>
      <vt:lpstr>Intro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PowerPoint 프레젠테이션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영석 서</dc:creator>
  <cp:lastModifiedBy>영석 서</cp:lastModifiedBy>
  <cp:revision>79</cp:revision>
  <dcterms:created xsi:type="dcterms:W3CDTF">2025-01-20T11:57:41Z</dcterms:created>
  <dcterms:modified xsi:type="dcterms:W3CDTF">2025-03-06T17:38:07Z</dcterms:modified>
</cp:coreProperties>
</file>